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2" r:id="rId6"/>
    <p:sldId id="283" r:id="rId7"/>
    <p:sldId id="282" r:id="rId8"/>
    <p:sldId id="261" r:id="rId9"/>
  </p:sldIdLst>
  <p:sldSz cx="9144000" cy="5143500" type="screen16x9"/>
  <p:notesSz cx="6858000" cy="9144000"/>
  <p:embeddedFontLst>
    <p:embeddedFont>
      <p:font typeface="Barlow Medium" panose="00000600000000000000" pitchFamily="2" charset="0"/>
      <p:regular r:id="rId11"/>
      <p:bold r:id="rId12"/>
      <p:italic r:id="rId13"/>
      <p:boldItalic r:id="rId14"/>
    </p:embeddedFont>
    <p:embeddedFont>
      <p:font typeface="Patrick Hand" panose="020B060402020202020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02FD43-2D0F-42D3-9297-3066644E79AC}">
  <a:tblStyle styleId="{0002FD43-2D0F-42D3-9297-3066644E79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88eabac74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88eabac74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88eabac74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188eabac74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88eabac74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88eabac74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8c7934cba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8c7934cba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88eabac74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88eabac74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320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188eabac743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188eabac743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88eabac74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88eabac74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/>
          <p:nvPr/>
        </p:nvSpPr>
        <p:spPr>
          <a:xfrm flipH="1">
            <a:off x="-243759" y="-180578"/>
            <a:ext cx="1054835" cy="1431162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rgbClr val="FFBD39"/>
          </a:solidFill>
          <a:ln w="19050" cap="flat" cmpd="sng">
            <a:solidFill>
              <a:srgbClr val="191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flipH="1">
            <a:off x="8581641" y="3571652"/>
            <a:ext cx="759174" cy="1698051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rgbClr val="DE80D7"/>
          </a:solidFill>
          <a:ln w="19050" cap="flat" cmpd="sng">
            <a:solidFill>
              <a:srgbClr val="191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flipH="1">
            <a:off x="6833426" y="-828692"/>
            <a:ext cx="748453" cy="1751944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rgbClr val="FFBD39"/>
          </a:solidFill>
          <a:ln w="19050" cap="flat" cmpd="sng">
            <a:solidFill>
              <a:srgbClr val="191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 flipH="1">
            <a:off x="3678713" y="-180573"/>
            <a:ext cx="463049" cy="786208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rgbClr val="FF92AF"/>
          </a:solidFill>
          <a:ln w="19050" cap="flat" cmpd="sng">
            <a:solidFill>
              <a:srgbClr val="191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 flipH="1">
            <a:off x="8428888" y="993463"/>
            <a:ext cx="520101" cy="621050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rgbClr val="B0EFDE"/>
          </a:solidFill>
          <a:ln w="19050" cap="flat" cmpd="sng">
            <a:solidFill>
              <a:srgbClr val="191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 rot="2225305" flipH="1">
            <a:off x="141257" y="4090784"/>
            <a:ext cx="435765" cy="1423073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rgbClr val="B0EFDE"/>
          </a:solidFill>
          <a:ln w="19050" cap="flat" cmpd="sng">
            <a:solidFill>
              <a:srgbClr val="191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3117600" y="1391250"/>
            <a:ext cx="5308800" cy="218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3117600" y="3647550"/>
            <a:ext cx="5308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13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332" name="Google Shape;332;p1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1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1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1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1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1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1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1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1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1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1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1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1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1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1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1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1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1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1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1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1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1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1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1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1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1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1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1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0" name="Google Shape;360;p13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149600"/>
            <a:ext cx="12753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2" name="Google Shape;362;p13"/>
          <p:cNvSpPr txBox="1">
            <a:spLocks noGrp="1"/>
          </p:cNvSpPr>
          <p:nvPr>
            <p:ph type="subTitle" idx="1"/>
          </p:nvPr>
        </p:nvSpPr>
        <p:spPr>
          <a:xfrm>
            <a:off x="720000" y="238231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 hasCustomPrompt="1"/>
          </p:nvPr>
        </p:nvSpPr>
        <p:spPr>
          <a:xfrm>
            <a:off x="3403800" y="1149600"/>
            <a:ext cx="12753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4" name="Google Shape;364;p13"/>
          <p:cNvSpPr txBox="1">
            <a:spLocks noGrp="1"/>
          </p:cNvSpPr>
          <p:nvPr>
            <p:ph type="subTitle" idx="3"/>
          </p:nvPr>
        </p:nvSpPr>
        <p:spPr>
          <a:xfrm>
            <a:off x="3403800" y="238231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3"/>
          <p:cNvSpPr txBox="1">
            <a:spLocks noGrp="1"/>
          </p:cNvSpPr>
          <p:nvPr>
            <p:ph type="title" idx="4" hasCustomPrompt="1"/>
          </p:nvPr>
        </p:nvSpPr>
        <p:spPr>
          <a:xfrm>
            <a:off x="6087600" y="1149600"/>
            <a:ext cx="12753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5"/>
          </p:nvPr>
        </p:nvSpPr>
        <p:spPr>
          <a:xfrm>
            <a:off x="6087600" y="238231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2939000"/>
            <a:ext cx="12753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7"/>
          </p:nvPr>
        </p:nvSpPr>
        <p:spPr>
          <a:xfrm>
            <a:off x="720000" y="419302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8" hasCustomPrompt="1"/>
          </p:nvPr>
        </p:nvSpPr>
        <p:spPr>
          <a:xfrm>
            <a:off x="3403800" y="2939000"/>
            <a:ext cx="12753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9"/>
          </p:nvPr>
        </p:nvSpPr>
        <p:spPr>
          <a:xfrm>
            <a:off x="3403800" y="419302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title" idx="13" hasCustomPrompt="1"/>
          </p:nvPr>
        </p:nvSpPr>
        <p:spPr>
          <a:xfrm>
            <a:off x="6087600" y="2939000"/>
            <a:ext cx="1275300" cy="59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14"/>
          </p:nvPr>
        </p:nvSpPr>
        <p:spPr>
          <a:xfrm>
            <a:off x="6087600" y="419302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15"/>
          </p:nvPr>
        </p:nvSpPr>
        <p:spPr>
          <a:xfrm>
            <a:off x="715100" y="167135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6"/>
          </p:nvPr>
        </p:nvSpPr>
        <p:spPr>
          <a:xfrm>
            <a:off x="3403800" y="167135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17"/>
          </p:nvPr>
        </p:nvSpPr>
        <p:spPr>
          <a:xfrm>
            <a:off x="6092500" y="1671350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76" name="Google Shape;376;p13"/>
          <p:cNvSpPr txBox="1">
            <a:spLocks noGrp="1"/>
          </p:cNvSpPr>
          <p:nvPr>
            <p:ph type="subTitle" idx="18"/>
          </p:nvPr>
        </p:nvSpPr>
        <p:spPr>
          <a:xfrm>
            <a:off x="715100" y="34775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9"/>
          </p:nvPr>
        </p:nvSpPr>
        <p:spPr>
          <a:xfrm>
            <a:off x="3403800" y="34775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subTitle" idx="20"/>
          </p:nvPr>
        </p:nvSpPr>
        <p:spPr>
          <a:xfrm>
            <a:off x="6092500" y="3477525"/>
            <a:ext cx="23364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21"/>
          </p:nvPr>
        </p:nvSpPr>
        <p:spPr>
          <a:xfrm>
            <a:off x="720000" y="597425"/>
            <a:ext cx="7704000" cy="1008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4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382" name="Google Shape;382;p1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1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1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1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1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1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1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1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1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1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1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1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1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1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1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1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1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1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1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1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1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1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1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0" name="Google Shape;410;p14"/>
          <p:cNvGrpSpPr/>
          <p:nvPr/>
        </p:nvGrpSpPr>
        <p:grpSpPr>
          <a:xfrm rot="10800000" flipH="1"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411" name="Google Shape;411;p1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rgbClr val="2C2C75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rgbClr val="FFBD39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rgbClr val="B0EFDE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rgbClr val="FFBD39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rgbClr val="FF92A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7" name="Google Shape;417;p14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4"/>
          <p:cNvSpPr txBox="1">
            <a:spLocks noGrp="1"/>
          </p:cNvSpPr>
          <p:nvPr>
            <p:ph type="title"/>
          </p:nvPr>
        </p:nvSpPr>
        <p:spPr>
          <a:xfrm>
            <a:off x="720000" y="557127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3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49" name="Google Shape;49;p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7" name="Google Shape;77;p3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37825"/>
            <a:ext cx="3150900" cy="841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5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123" name="Google Shape;123;p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5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4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1008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6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159" name="Google Shape;159;p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" name="Google Shape;187;p6"/>
          <p:cNvGrpSpPr/>
          <p:nvPr/>
        </p:nvGrpSpPr>
        <p:grpSpPr>
          <a:xfrm>
            <a:off x="-44062" y="-749742"/>
            <a:ext cx="9384877" cy="6019445"/>
            <a:chOff x="-44062" y="-749742"/>
            <a:chExt cx="9384877" cy="6019445"/>
          </a:xfrm>
        </p:grpSpPr>
        <p:sp>
          <p:nvSpPr>
            <p:cNvPr id="188" name="Google Shape;188;p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rgbClr val="2C2C75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rgbClr val="FFBD39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rgbClr val="B0EFDE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rgbClr val="FFBD39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rgbClr val="FF92A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6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 txBox="1">
            <a:spLocks noGrp="1"/>
          </p:cNvSpPr>
          <p:nvPr>
            <p:ph type="title"/>
          </p:nvPr>
        </p:nvSpPr>
        <p:spPr>
          <a:xfrm>
            <a:off x="720000" y="557127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7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198" name="Google Shape;198;p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6" name="Google Shape;226;p7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517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8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231" name="Google Shape;231;p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9" name="Google Shape;259;p8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9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263" name="Google Shape;263;p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1" name="Google Shape;291;p9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3" name="Google Shape;293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11"/>
          <p:cNvGrpSpPr/>
          <p:nvPr/>
        </p:nvGrpSpPr>
        <p:grpSpPr>
          <a:xfrm>
            <a:off x="10900" y="0"/>
            <a:ext cx="9142800" cy="5143500"/>
            <a:chOff x="10900" y="0"/>
            <a:chExt cx="9142800" cy="5143500"/>
          </a:xfrm>
        </p:grpSpPr>
        <p:cxnSp>
          <p:nvCxnSpPr>
            <p:cNvPr id="298" name="Google Shape;298;p1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1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1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1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1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6" name="Google Shape;326;p11"/>
          <p:cNvSpPr/>
          <p:nvPr/>
        </p:nvSpPr>
        <p:spPr>
          <a:xfrm>
            <a:off x="367676" y="348709"/>
            <a:ext cx="8408648" cy="4446082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28" name="Google Shape;328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●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○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■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●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○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■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●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○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 Medium"/>
              <a:buChar char="■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7"/>
          <p:cNvSpPr txBox="1">
            <a:spLocks noGrp="1"/>
          </p:cNvSpPr>
          <p:nvPr>
            <p:ph type="ctrTitle"/>
          </p:nvPr>
        </p:nvSpPr>
        <p:spPr>
          <a:xfrm>
            <a:off x="2680855" y="1391250"/>
            <a:ext cx="5745545" cy="2180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</a:rPr>
              <a:t>Деятельность Совета "Движение Первых" и Медиацентра </a:t>
            </a:r>
            <a:br>
              <a:rPr lang="ru-RU" sz="2000" dirty="0">
                <a:solidFill>
                  <a:schemeClr val="lt1"/>
                </a:solidFill>
              </a:rPr>
            </a:br>
            <a:br>
              <a:rPr lang="ru-RU" sz="2000" dirty="0">
                <a:solidFill>
                  <a:schemeClr val="lt1"/>
                </a:solidFill>
              </a:rPr>
            </a:br>
            <a:r>
              <a:rPr lang="ru-RU" sz="2000" dirty="0">
                <a:solidFill>
                  <a:schemeClr val="lt1"/>
                </a:solidFill>
              </a:rPr>
              <a:t>Представляем обзор наших ключевых инициатив, мероприятий и достижений за прошедшие месяцы. </a:t>
            </a:r>
            <a:endParaRPr sz="2000" dirty="0">
              <a:solidFill>
                <a:schemeClr val="lt1"/>
              </a:solidFill>
            </a:endParaRPr>
          </a:p>
        </p:txBody>
      </p:sp>
      <p:grpSp>
        <p:nvGrpSpPr>
          <p:cNvPr id="429" name="Google Shape;429;p17"/>
          <p:cNvGrpSpPr/>
          <p:nvPr/>
        </p:nvGrpSpPr>
        <p:grpSpPr>
          <a:xfrm>
            <a:off x="1879997" y="1752468"/>
            <a:ext cx="732822" cy="694261"/>
            <a:chOff x="7193957" y="3695477"/>
            <a:chExt cx="459623" cy="435437"/>
          </a:xfrm>
        </p:grpSpPr>
        <p:sp>
          <p:nvSpPr>
            <p:cNvPr id="430" name="Google Shape;430;p17"/>
            <p:cNvSpPr/>
            <p:nvPr/>
          </p:nvSpPr>
          <p:spPr>
            <a:xfrm>
              <a:off x="7310228" y="4010903"/>
              <a:ext cx="134680" cy="120011"/>
            </a:xfrm>
            <a:custGeom>
              <a:avLst/>
              <a:gdLst/>
              <a:ahLst/>
              <a:cxnLst/>
              <a:rect l="l" t="t" r="r" b="b"/>
              <a:pathLst>
                <a:path w="3856" h="3436" extrusionOk="0">
                  <a:moveTo>
                    <a:pt x="3003" y="1"/>
                  </a:moveTo>
                  <a:cubicBezTo>
                    <a:pt x="2963" y="1"/>
                    <a:pt x="2917" y="9"/>
                    <a:pt x="2863" y="27"/>
                  </a:cubicBezTo>
                  <a:cubicBezTo>
                    <a:pt x="2507" y="144"/>
                    <a:pt x="2141" y="793"/>
                    <a:pt x="1905" y="1078"/>
                  </a:cubicBezTo>
                  <a:cubicBezTo>
                    <a:pt x="1634" y="1403"/>
                    <a:pt x="1366" y="1730"/>
                    <a:pt x="1099" y="2059"/>
                  </a:cubicBezTo>
                  <a:cubicBezTo>
                    <a:pt x="728" y="2514"/>
                    <a:pt x="363" y="2973"/>
                    <a:pt x="1" y="3435"/>
                  </a:cubicBezTo>
                  <a:lnTo>
                    <a:pt x="3856" y="532"/>
                  </a:lnTo>
                  <a:cubicBezTo>
                    <a:pt x="3710" y="435"/>
                    <a:pt x="3564" y="338"/>
                    <a:pt x="3421" y="239"/>
                  </a:cubicBezTo>
                  <a:cubicBezTo>
                    <a:pt x="3232" y="109"/>
                    <a:pt x="3151" y="1"/>
                    <a:pt x="3003" y="1"/>
                  </a:cubicBezTo>
                  <a:close/>
                </a:path>
              </a:pathLst>
            </a:custGeom>
            <a:solidFill>
              <a:srgbClr val="D2D5F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7287754" y="3743572"/>
              <a:ext cx="313230" cy="375401"/>
            </a:xfrm>
            <a:custGeom>
              <a:avLst/>
              <a:gdLst/>
              <a:ahLst/>
              <a:cxnLst/>
              <a:rect l="l" t="t" r="r" b="b"/>
              <a:pathLst>
                <a:path w="8968" h="10748" extrusionOk="0">
                  <a:moveTo>
                    <a:pt x="8967" y="1"/>
                  </a:moveTo>
                  <a:cubicBezTo>
                    <a:pt x="6354" y="1996"/>
                    <a:pt x="3522" y="3704"/>
                    <a:pt x="748" y="5460"/>
                  </a:cubicBezTo>
                  <a:cubicBezTo>
                    <a:pt x="738" y="5494"/>
                    <a:pt x="721" y="5525"/>
                    <a:pt x="699" y="5551"/>
                  </a:cubicBezTo>
                  <a:cubicBezTo>
                    <a:pt x="448" y="7280"/>
                    <a:pt x="215" y="9012"/>
                    <a:pt x="0" y="10747"/>
                  </a:cubicBezTo>
                  <a:cubicBezTo>
                    <a:pt x="529" y="10072"/>
                    <a:pt x="1065" y="9402"/>
                    <a:pt x="1607" y="8737"/>
                  </a:cubicBezTo>
                  <a:cubicBezTo>
                    <a:pt x="1983" y="8278"/>
                    <a:pt x="2363" y="7823"/>
                    <a:pt x="2745" y="7369"/>
                  </a:cubicBezTo>
                  <a:cubicBezTo>
                    <a:pt x="2866" y="7226"/>
                    <a:pt x="3008" y="6987"/>
                    <a:pt x="3185" y="6862"/>
                  </a:cubicBezTo>
                  <a:cubicBezTo>
                    <a:pt x="5052" y="4524"/>
                    <a:pt x="6979" y="2238"/>
                    <a:pt x="8967" y="1"/>
                  </a:cubicBezTo>
                  <a:close/>
                </a:path>
              </a:pathLst>
            </a:custGeom>
            <a:solidFill>
              <a:srgbClr val="E6E7F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7193957" y="3695477"/>
              <a:ext cx="423182" cy="214001"/>
            </a:xfrm>
            <a:custGeom>
              <a:avLst/>
              <a:gdLst/>
              <a:ahLst/>
              <a:cxnLst/>
              <a:rect l="l" t="t" r="r" b="b"/>
              <a:pathLst>
                <a:path w="12116" h="6127" extrusionOk="0">
                  <a:moveTo>
                    <a:pt x="12116" y="1"/>
                  </a:moveTo>
                  <a:cubicBezTo>
                    <a:pt x="8025" y="1008"/>
                    <a:pt x="3957" y="2026"/>
                    <a:pt x="1" y="3493"/>
                  </a:cubicBezTo>
                  <a:cubicBezTo>
                    <a:pt x="1013" y="4377"/>
                    <a:pt x="2030" y="5255"/>
                    <a:pt x="3052" y="6127"/>
                  </a:cubicBezTo>
                  <a:cubicBezTo>
                    <a:pt x="6129" y="4178"/>
                    <a:pt x="9278" y="2294"/>
                    <a:pt x="12116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7427354" y="3721684"/>
              <a:ext cx="226225" cy="357343"/>
            </a:xfrm>
            <a:custGeom>
              <a:avLst/>
              <a:gdLst/>
              <a:ahLst/>
              <a:cxnLst/>
              <a:rect l="l" t="t" r="r" b="b"/>
              <a:pathLst>
                <a:path w="6477" h="10231" extrusionOk="0">
                  <a:moveTo>
                    <a:pt x="6477" y="0"/>
                  </a:moveTo>
                  <a:lnTo>
                    <a:pt x="6477" y="0"/>
                  </a:lnTo>
                  <a:cubicBezTo>
                    <a:pt x="4244" y="2474"/>
                    <a:pt x="2085" y="5011"/>
                    <a:pt x="1" y="7611"/>
                  </a:cubicBezTo>
                  <a:cubicBezTo>
                    <a:pt x="136" y="7687"/>
                    <a:pt x="259" y="7798"/>
                    <a:pt x="363" y="7870"/>
                  </a:cubicBezTo>
                  <a:cubicBezTo>
                    <a:pt x="813" y="8184"/>
                    <a:pt x="1272" y="8484"/>
                    <a:pt x="1739" y="8774"/>
                  </a:cubicBezTo>
                  <a:cubicBezTo>
                    <a:pt x="2595" y="9303"/>
                    <a:pt x="3476" y="9784"/>
                    <a:pt x="4377" y="10230"/>
                  </a:cubicBezTo>
                  <a:cubicBezTo>
                    <a:pt x="5077" y="6820"/>
                    <a:pt x="5777" y="3410"/>
                    <a:pt x="647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" name="Google Shape;434;p17"/>
          <p:cNvGrpSpPr/>
          <p:nvPr/>
        </p:nvGrpSpPr>
        <p:grpSpPr>
          <a:xfrm>
            <a:off x="434587" y="2308608"/>
            <a:ext cx="940638" cy="1077670"/>
            <a:chOff x="7156626" y="3330831"/>
            <a:chExt cx="547838" cy="627647"/>
          </a:xfrm>
        </p:grpSpPr>
        <p:sp>
          <p:nvSpPr>
            <p:cNvPr id="435" name="Google Shape;435;p17"/>
            <p:cNvSpPr/>
            <p:nvPr/>
          </p:nvSpPr>
          <p:spPr>
            <a:xfrm>
              <a:off x="7252257" y="3597223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3" y="0"/>
                  </a:moveTo>
                  <a:cubicBezTo>
                    <a:pt x="1368" y="98"/>
                    <a:pt x="646" y="277"/>
                    <a:pt x="1" y="584"/>
                  </a:cubicBezTo>
                  <a:cubicBezTo>
                    <a:pt x="186" y="1211"/>
                    <a:pt x="399" y="1831"/>
                    <a:pt x="630" y="2445"/>
                  </a:cubicBezTo>
                  <a:cubicBezTo>
                    <a:pt x="1296" y="2332"/>
                    <a:pt x="1959" y="2047"/>
                    <a:pt x="2580" y="1778"/>
                  </a:cubicBezTo>
                  <a:cubicBezTo>
                    <a:pt x="2466" y="1173"/>
                    <a:pt x="2287" y="578"/>
                    <a:pt x="2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7398254" y="3678709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4" y="0"/>
                  </a:moveTo>
                  <a:cubicBezTo>
                    <a:pt x="1369" y="98"/>
                    <a:pt x="647" y="277"/>
                    <a:pt x="1" y="584"/>
                  </a:cubicBezTo>
                  <a:cubicBezTo>
                    <a:pt x="186" y="1211"/>
                    <a:pt x="399" y="1831"/>
                    <a:pt x="630" y="2445"/>
                  </a:cubicBezTo>
                  <a:cubicBezTo>
                    <a:pt x="1297" y="2332"/>
                    <a:pt x="1959" y="2047"/>
                    <a:pt x="2580" y="1778"/>
                  </a:cubicBezTo>
                  <a:cubicBezTo>
                    <a:pt x="2467" y="1174"/>
                    <a:pt x="2288" y="578"/>
                    <a:pt x="20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284530" y="3710982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2" y="0"/>
                  </a:moveTo>
                  <a:cubicBezTo>
                    <a:pt x="1368" y="98"/>
                    <a:pt x="646" y="278"/>
                    <a:pt x="0" y="584"/>
                  </a:cubicBezTo>
                  <a:cubicBezTo>
                    <a:pt x="186" y="1212"/>
                    <a:pt x="398" y="1832"/>
                    <a:pt x="630" y="2444"/>
                  </a:cubicBezTo>
                  <a:cubicBezTo>
                    <a:pt x="1296" y="2333"/>
                    <a:pt x="1959" y="2046"/>
                    <a:pt x="2579" y="1778"/>
                  </a:cubicBezTo>
                  <a:cubicBezTo>
                    <a:pt x="2466" y="1173"/>
                    <a:pt x="2286" y="577"/>
                    <a:pt x="2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7428362" y="3784889"/>
              <a:ext cx="90148" cy="85398"/>
            </a:xfrm>
            <a:custGeom>
              <a:avLst/>
              <a:gdLst/>
              <a:ahLst/>
              <a:cxnLst/>
              <a:rect l="l" t="t" r="r" b="b"/>
              <a:pathLst>
                <a:path w="2581" h="2445" extrusionOk="0">
                  <a:moveTo>
                    <a:pt x="2074" y="1"/>
                  </a:moveTo>
                  <a:cubicBezTo>
                    <a:pt x="1369" y="98"/>
                    <a:pt x="647" y="278"/>
                    <a:pt x="1" y="583"/>
                  </a:cubicBezTo>
                  <a:cubicBezTo>
                    <a:pt x="186" y="1211"/>
                    <a:pt x="400" y="1832"/>
                    <a:pt x="631" y="2445"/>
                  </a:cubicBezTo>
                  <a:cubicBezTo>
                    <a:pt x="1298" y="2332"/>
                    <a:pt x="1960" y="2047"/>
                    <a:pt x="2581" y="1777"/>
                  </a:cubicBezTo>
                  <a:cubicBezTo>
                    <a:pt x="2467" y="1173"/>
                    <a:pt x="2288" y="578"/>
                    <a:pt x="2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7483547" y="3531629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4" y="0"/>
                  </a:moveTo>
                  <a:cubicBezTo>
                    <a:pt x="1368" y="98"/>
                    <a:pt x="646" y="277"/>
                    <a:pt x="1" y="583"/>
                  </a:cubicBezTo>
                  <a:cubicBezTo>
                    <a:pt x="186" y="1211"/>
                    <a:pt x="399" y="1831"/>
                    <a:pt x="630" y="2445"/>
                  </a:cubicBezTo>
                  <a:cubicBezTo>
                    <a:pt x="1296" y="2332"/>
                    <a:pt x="1959" y="2047"/>
                    <a:pt x="2580" y="1777"/>
                  </a:cubicBezTo>
                  <a:cubicBezTo>
                    <a:pt x="2467" y="1172"/>
                    <a:pt x="2287" y="578"/>
                    <a:pt x="20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7214291" y="3400511"/>
              <a:ext cx="323010" cy="172437"/>
            </a:xfrm>
            <a:custGeom>
              <a:avLst/>
              <a:gdLst/>
              <a:ahLst/>
              <a:cxnLst/>
              <a:rect l="l" t="t" r="r" b="b"/>
              <a:pathLst>
                <a:path w="9248" h="4937" extrusionOk="0">
                  <a:moveTo>
                    <a:pt x="8604" y="1"/>
                  </a:moveTo>
                  <a:cubicBezTo>
                    <a:pt x="5712" y="702"/>
                    <a:pt x="2811" y="1457"/>
                    <a:pt x="1" y="2438"/>
                  </a:cubicBezTo>
                  <a:cubicBezTo>
                    <a:pt x="179" y="3285"/>
                    <a:pt x="426" y="4119"/>
                    <a:pt x="711" y="4936"/>
                  </a:cubicBezTo>
                  <a:cubicBezTo>
                    <a:pt x="3546" y="4024"/>
                    <a:pt x="6383" y="3107"/>
                    <a:pt x="9248" y="2288"/>
                  </a:cubicBezTo>
                  <a:cubicBezTo>
                    <a:pt x="9077" y="1517"/>
                    <a:pt x="8888" y="736"/>
                    <a:pt x="8604" y="1"/>
                  </a:cubicBezTo>
                  <a:close/>
                </a:path>
              </a:pathLst>
            </a:custGeom>
            <a:solidFill>
              <a:srgbClr val="FF9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7314638" y="3817162"/>
              <a:ext cx="90113" cy="85398"/>
            </a:xfrm>
            <a:custGeom>
              <a:avLst/>
              <a:gdLst/>
              <a:ahLst/>
              <a:cxnLst/>
              <a:rect l="l" t="t" r="r" b="b"/>
              <a:pathLst>
                <a:path w="2580" h="2445" extrusionOk="0">
                  <a:moveTo>
                    <a:pt x="2073" y="0"/>
                  </a:moveTo>
                  <a:cubicBezTo>
                    <a:pt x="1369" y="98"/>
                    <a:pt x="647" y="277"/>
                    <a:pt x="0" y="583"/>
                  </a:cubicBezTo>
                  <a:cubicBezTo>
                    <a:pt x="187" y="1211"/>
                    <a:pt x="398" y="1831"/>
                    <a:pt x="629" y="2444"/>
                  </a:cubicBezTo>
                  <a:cubicBezTo>
                    <a:pt x="1296" y="2332"/>
                    <a:pt x="1958" y="2046"/>
                    <a:pt x="2579" y="1777"/>
                  </a:cubicBezTo>
                  <a:cubicBezTo>
                    <a:pt x="2467" y="1172"/>
                    <a:pt x="2287" y="578"/>
                    <a:pt x="20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7518021" y="3646890"/>
              <a:ext cx="126752" cy="179877"/>
            </a:xfrm>
            <a:custGeom>
              <a:avLst/>
              <a:gdLst/>
              <a:ahLst/>
              <a:cxnLst/>
              <a:rect l="l" t="t" r="r" b="b"/>
              <a:pathLst>
                <a:path w="3629" h="5150" extrusionOk="0">
                  <a:moveTo>
                    <a:pt x="2362" y="0"/>
                  </a:moveTo>
                  <a:cubicBezTo>
                    <a:pt x="1568" y="234"/>
                    <a:pt x="783" y="500"/>
                    <a:pt x="0" y="774"/>
                  </a:cubicBezTo>
                  <a:lnTo>
                    <a:pt x="1242" y="5150"/>
                  </a:lnTo>
                  <a:cubicBezTo>
                    <a:pt x="2059" y="5051"/>
                    <a:pt x="2870" y="4785"/>
                    <a:pt x="3629" y="4468"/>
                  </a:cubicBezTo>
                  <a:lnTo>
                    <a:pt x="2362" y="0"/>
                  </a:lnTo>
                  <a:close/>
                </a:path>
              </a:pathLst>
            </a:custGeom>
            <a:solidFill>
              <a:srgbClr val="FF9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7366016" y="3564950"/>
              <a:ext cx="90113" cy="85433"/>
            </a:xfrm>
            <a:custGeom>
              <a:avLst/>
              <a:gdLst/>
              <a:ahLst/>
              <a:cxnLst/>
              <a:rect l="l" t="t" r="r" b="b"/>
              <a:pathLst>
                <a:path w="2580" h="2446" extrusionOk="0">
                  <a:moveTo>
                    <a:pt x="2074" y="1"/>
                  </a:moveTo>
                  <a:cubicBezTo>
                    <a:pt x="1368" y="99"/>
                    <a:pt x="646" y="278"/>
                    <a:pt x="0" y="583"/>
                  </a:cubicBezTo>
                  <a:cubicBezTo>
                    <a:pt x="186" y="1211"/>
                    <a:pt x="398" y="1832"/>
                    <a:pt x="630" y="2445"/>
                  </a:cubicBezTo>
                  <a:cubicBezTo>
                    <a:pt x="1296" y="2333"/>
                    <a:pt x="1959" y="2047"/>
                    <a:pt x="2579" y="1778"/>
                  </a:cubicBezTo>
                  <a:cubicBezTo>
                    <a:pt x="2467" y="1173"/>
                    <a:pt x="2286" y="578"/>
                    <a:pt x="2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7156626" y="3330831"/>
              <a:ext cx="547838" cy="627647"/>
            </a:xfrm>
            <a:custGeom>
              <a:avLst/>
              <a:gdLst/>
              <a:ahLst/>
              <a:cxnLst/>
              <a:rect l="l" t="t" r="r" b="b"/>
              <a:pathLst>
                <a:path w="15685" h="17970" extrusionOk="0">
                  <a:moveTo>
                    <a:pt x="10357" y="1627"/>
                  </a:moveTo>
                  <a:cubicBezTo>
                    <a:pt x="10433" y="1627"/>
                    <a:pt x="10491" y="1676"/>
                    <a:pt x="10520" y="1750"/>
                  </a:cubicBezTo>
                  <a:cubicBezTo>
                    <a:pt x="10860" y="2582"/>
                    <a:pt x="11068" y="3477"/>
                    <a:pt x="11260" y="4355"/>
                  </a:cubicBezTo>
                  <a:cubicBezTo>
                    <a:pt x="11279" y="4444"/>
                    <a:pt x="11235" y="4538"/>
                    <a:pt x="11143" y="4564"/>
                  </a:cubicBezTo>
                  <a:cubicBezTo>
                    <a:pt x="8176" y="5408"/>
                    <a:pt x="5239" y="6361"/>
                    <a:pt x="2304" y="7306"/>
                  </a:cubicBezTo>
                  <a:cubicBezTo>
                    <a:pt x="2288" y="7311"/>
                    <a:pt x="2272" y="7313"/>
                    <a:pt x="2257" y="7313"/>
                  </a:cubicBezTo>
                  <a:cubicBezTo>
                    <a:pt x="2184" y="7313"/>
                    <a:pt x="2119" y="7258"/>
                    <a:pt x="2095" y="7190"/>
                  </a:cubicBezTo>
                  <a:cubicBezTo>
                    <a:pt x="1767" y="6270"/>
                    <a:pt x="1484" y="5325"/>
                    <a:pt x="1293" y="4367"/>
                  </a:cubicBezTo>
                  <a:cubicBezTo>
                    <a:pt x="1286" y="4329"/>
                    <a:pt x="1290" y="4291"/>
                    <a:pt x="1307" y="4256"/>
                  </a:cubicBezTo>
                  <a:cubicBezTo>
                    <a:pt x="1324" y="4209"/>
                    <a:pt x="1363" y="4173"/>
                    <a:pt x="1410" y="4157"/>
                  </a:cubicBezTo>
                  <a:cubicBezTo>
                    <a:pt x="4315" y="3135"/>
                    <a:pt x="7319" y="2357"/>
                    <a:pt x="10311" y="1632"/>
                  </a:cubicBezTo>
                  <a:cubicBezTo>
                    <a:pt x="10327" y="1629"/>
                    <a:pt x="10342" y="1627"/>
                    <a:pt x="10357" y="1627"/>
                  </a:cubicBezTo>
                  <a:close/>
                  <a:moveTo>
                    <a:pt x="11557" y="5394"/>
                  </a:moveTo>
                  <a:cubicBezTo>
                    <a:pt x="11628" y="5394"/>
                    <a:pt x="11685" y="5459"/>
                    <a:pt x="11707" y="5518"/>
                  </a:cubicBezTo>
                  <a:cubicBezTo>
                    <a:pt x="11962" y="6185"/>
                    <a:pt x="12173" y="6877"/>
                    <a:pt x="12292" y="7580"/>
                  </a:cubicBezTo>
                  <a:cubicBezTo>
                    <a:pt x="12309" y="7682"/>
                    <a:pt x="12267" y="7751"/>
                    <a:pt x="12176" y="7789"/>
                  </a:cubicBezTo>
                  <a:cubicBezTo>
                    <a:pt x="11446" y="8105"/>
                    <a:pt x="10672" y="8442"/>
                    <a:pt x="9882" y="8552"/>
                  </a:cubicBezTo>
                  <a:cubicBezTo>
                    <a:pt x="9878" y="8553"/>
                    <a:pt x="9873" y="8553"/>
                    <a:pt x="9868" y="8553"/>
                  </a:cubicBezTo>
                  <a:cubicBezTo>
                    <a:pt x="9798" y="8553"/>
                    <a:pt x="9740" y="8487"/>
                    <a:pt x="9718" y="8429"/>
                  </a:cubicBezTo>
                  <a:cubicBezTo>
                    <a:pt x="9448" y="7725"/>
                    <a:pt x="9202" y="7011"/>
                    <a:pt x="8993" y="6287"/>
                  </a:cubicBezTo>
                  <a:cubicBezTo>
                    <a:pt x="8991" y="6279"/>
                    <a:pt x="8990" y="6269"/>
                    <a:pt x="8988" y="6260"/>
                  </a:cubicBezTo>
                  <a:cubicBezTo>
                    <a:pt x="8988" y="6258"/>
                    <a:pt x="8987" y="6255"/>
                    <a:pt x="8987" y="6253"/>
                  </a:cubicBezTo>
                  <a:lnTo>
                    <a:pt x="8987" y="6248"/>
                  </a:lnTo>
                  <a:cubicBezTo>
                    <a:pt x="8977" y="6191"/>
                    <a:pt x="9000" y="6131"/>
                    <a:pt x="9069" y="6097"/>
                  </a:cubicBezTo>
                  <a:cubicBezTo>
                    <a:pt x="9837" y="5710"/>
                    <a:pt x="10696" y="5501"/>
                    <a:pt x="11544" y="5395"/>
                  </a:cubicBezTo>
                  <a:cubicBezTo>
                    <a:pt x="11548" y="5394"/>
                    <a:pt x="11553" y="5394"/>
                    <a:pt x="11557" y="5394"/>
                  </a:cubicBezTo>
                  <a:close/>
                  <a:moveTo>
                    <a:pt x="8192" y="6348"/>
                  </a:moveTo>
                  <a:cubicBezTo>
                    <a:pt x="8262" y="6348"/>
                    <a:pt x="8320" y="6413"/>
                    <a:pt x="8342" y="6473"/>
                  </a:cubicBezTo>
                  <a:cubicBezTo>
                    <a:pt x="8597" y="7139"/>
                    <a:pt x="8809" y="7831"/>
                    <a:pt x="8927" y="8535"/>
                  </a:cubicBezTo>
                  <a:lnTo>
                    <a:pt x="8927" y="8536"/>
                  </a:lnTo>
                  <a:cubicBezTo>
                    <a:pt x="8944" y="8636"/>
                    <a:pt x="8902" y="8706"/>
                    <a:pt x="8810" y="8745"/>
                  </a:cubicBezTo>
                  <a:cubicBezTo>
                    <a:pt x="8081" y="9059"/>
                    <a:pt x="7307" y="9397"/>
                    <a:pt x="6517" y="9507"/>
                  </a:cubicBezTo>
                  <a:cubicBezTo>
                    <a:pt x="6512" y="9507"/>
                    <a:pt x="6507" y="9508"/>
                    <a:pt x="6503" y="9508"/>
                  </a:cubicBezTo>
                  <a:cubicBezTo>
                    <a:pt x="6432" y="9508"/>
                    <a:pt x="6375" y="9442"/>
                    <a:pt x="6353" y="9383"/>
                  </a:cubicBezTo>
                  <a:cubicBezTo>
                    <a:pt x="6083" y="8680"/>
                    <a:pt x="5837" y="7966"/>
                    <a:pt x="5628" y="7243"/>
                  </a:cubicBezTo>
                  <a:cubicBezTo>
                    <a:pt x="5626" y="7233"/>
                    <a:pt x="5624" y="7223"/>
                    <a:pt x="5623" y="7215"/>
                  </a:cubicBezTo>
                  <a:cubicBezTo>
                    <a:pt x="5623" y="7212"/>
                    <a:pt x="5622" y="7210"/>
                    <a:pt x="5622" y="7208"/>
                  </a:cubicBezTo>
                  <a:cubicBezTo>
                    <a:pt x="5621" y="7206"/>
                    <a:pt x="5622" y="7205"/>
                    <a:pt x="5622" y="7203"/>
                  </a:cubicBezTo>
                  <a:cubicBezTo>
                    <a:pt x="5612" y="7145"/>
                    <a:pt x="5634" y="7086"/>
                    <a:pt x="5704" y="7051"/>
                  </a:cubicBezTo>
                  <a:cubicBezTo>
                    <a:pt x="6471" y="6666"/>
                    <a:pt x="7331" y="6457"/>
                    <a:pt x="8179" y="6349"/>
                  </a:cubicBezTo>
                  <a:cubicBezTo>
                    <a:pt x="8183" y="6349"/>
                    <a:pt x="8187" y="6348"/>
                    <a:pt x="8192" y="6348"/>
                  </a:cubicBezTo>
                  <a:close/>
                  <a:moveTo>
                    <a:pt x="4935" y="7272"/>
                  </a:moveTo>
                  <a:cubicBezTo>
                    <a:pt x="5006" y="7272"/>
                    <a:pt x="5062" y="7337"/>
                    <a:pt x="5085" y="7396"/>
                  </a:cubicBezTo>
                  <a:cubicBezTo>
                    <a:pt x="5339" y="8064"/>
                    <a:pt x="5551" y="8755"/>
                    <a:pt x="5670" y="9460"/>
                  </a:cubicBezTo>
                  <a:cubicBezTo>
                    <a:pt x="5687" y="9560"/>
                    <a:pt x="5645" y="9629"/>
                    <a:pt x="5554" y="9669"/>
                  </a:cubicBezTo>
                  <a:cubicBezTo>
                    <a:pt x="4824" y="9983"/>
                    <a:pt x="4050" y="10321"/>
                    <a:pt x="3259" y="10430"/>
                  </a:cubicBezTo>
                  <a:cubicBezTo>
                    <a:pt x="3254" y="10431"/>
                    <a:pt x="3250" y="10431"/>
                    <a:pt x="3245" y="10431"/>
                  </a:cubicBezTo>
                  <a:cubicBezTo>
                    <a:pt x="3175" y="10431"/>
                    <a:pt x="3118" y="10366"/>
                    <a:pt x="3096" y="10307"/>
                  </a:cubicBezTo>
                  <a:cubicBezTo>
                    <a:pt x="2827" y="9603"/>
                    <a:pt x="2580" y="8890"/>
                    <a:pt x="2372" y="8167"/>
                  </a:cubicBezTo>
                  <a:cubicBezTo>
                    <a:pt x="2369" y="8157"/>
                    <a:pt x="2367" y="8148"/>
                    <a:pt x="2365" y="8138"/>
                  </a:cubicBezTo>
                  <a:cubicBezTo>
                    <a:pt x="2365" y="8136"/>
                    <a:pt x="2365" y="8133"/>
                    <a:pt x="2364" y="8132"/>
                  </a:cubicBezTo>
                  <a:lnTo>
                    <a:pt x="2364" y="8127"/>
                  </a:lnTo>
                  <a:cubicBezTo>
                    <a:pt x="2355" y="8069"/>
                    <a:pt x="2378" y="8009"/>
                    <a:pt x="2447" y="7975"/>
                  </a:cubicBezTo>
                  <a:cubicBezTo>
                    <a:pt x="3215" y="7589"/>
                    <a:pt x="4074" y="7380"/>
                    <a:pt x="4922" y="7273"/>
                  </a:cubicBezTo>
                  <a:cubicBezTo>
                    <a:pt x="4927" y="7272"/>
                    <a:pt x="4931" y="7272"/>
                    <a:pt x="4935" y="7272"/>
                  </a:cubicBezTo>
                  <a:close/>
                  <a:moveTo>
                    <a:pt x="9117" y="9606"/>
                  </a:moveTo>
                  <a:cubicBezTo>
                    <a:pt x="9187" y="9606"/>
                    <a:pt x="9244" y="9670"/>
                    <a:pt x="9267" y="9730"/>
                  </a:cubicBezTo>
                  <a:cubicBezTo>
                    <a:pt x="9520" y="10397"/>
                    <a:pt x="9733" y="11088"/>
                    <a:pt x="9851" y="11793"/>
                  </a:cubicBezTo>
                  <a:cubicBezTo>
                    <a:pt x="9868" y="11893"/>
                    <a:pt x="9826" y="11962"/>
                    <a:pt x="9734" y="12002"/>
                  </a:cubicBezTo>
                  <a:cubicBezTo>
                    <a:pt x="9005" y="12316"/>
                    <a:pt x="8231" y="12654"/>
                    <a:pt x="7441" y="12763"/>
                  </a:cubicBezTo>
                  <a:cubicBezTo>
                    <a:pt x="7435" y="12764"/>
                    <a:pt x="7430" y="12764"/>
                    <a:pt x="7424" y="12764"/>
                  </a:cubicBezTo>
                  <a:cubicBezTo>
                    <a:pt x="7354" y="12764"/>
                    <a:pt x="7298" y="12698"/>
                    <a:pt x="7276" y="12640"/>
                  </a:cubicBezTo>
                  <a:cubicBezTo>
                    <a:pt x="7007" y="11936"/>
                    <a:pt x="6762" y="11223"/>
                    <a:pt x="6552" y="10500"/>
                  </a:cubicBezTo>
                  <a:cubicBezTo>
                    <a:pt x="6549" y="10490"/>
                    <a:pt x="6548" y="10481"/>
                    <a:pt x="6547" y="10471"/>
                  </a:cubicBezTo>
                  <a:cubicBezTo>
                    <a:pt x="6547" y="10469"/>
                    <a:pt x="6545" y="10467"/>
                    <a:pt x="6545" y="10465"/>
                  </a:cubicBezTo>
                  <a:lnTo>
                    <a:pt x="6545" y="10460"/>
                  </a:lnTo>
                  <a:cubicBezTo>
                    <a:pt x="6537" y="10403"/>
                    <a:pt x="6558" y="10344"/>
                    <a:pt x="6627" y="10308"/>
                  </a:cubicBezTo>
                  <a:cubicBezTo>
                    <a:pt x="7395" y="9922"/>
                    <a:pt x="8254" y="9713"/>
                    <a:pt x="9102" y="9607"/>
                  </a:cubicBezTo>
                  <a:cubicBezTo>
                    <a:pt x="9107" y="9606"/>
                    <a:pt x="9112" y="9606"/>
                    <a:pt x="9117" y="9606"/>
                  </a:cubicBezTo>
                  <a:close/>
                  <a:moveTo>
                    <a:pt x="5860" y="10529"/>
                  </a:moveTo>
                  <a:cubicBezTo>
                    <a:pt x="5930" y="10529"/>
                    <a:pt x="5987" y="10594"/>
                    <a:pt x="6010" y="10654"/>
                  </a:cubicBezTo>
                  <a:cubicBezTo>
                    <a:pt x="6264" y="11320"/>
                    <a:pt x="6476" y="12012"/>
                    <a:pt x="6594" y="12716"/>
                  </a:cubicBezTo>
                  <a:cubicBezTo>
                    <a:pt x="6611" y="12818"/>
                    <a:pt x="6569" y="12887"/>
                    <a:pt x="6477" y="12925"/>
                  </a:cubicBezTo>
                  <a:cubicBezTo>
                    <a:pt x="5748" y="13240"/>
                    <a:pt x="4974" y="13578"/>
                    <a:pt x="4183" y="13687"/>
                  </a:cubicBezTo>
                  <a:cubicBezTo>
                    <a:pt x="4178" y="13688"/>
                    <a:pt x="4172" y="13688"/>
                    <a:pt x="4167" y="13688"/>
                  </a:cubicBezTo>
                  <a:cubicBezTo>
                    <a:pt x="4099" y="13688"/>
                    <a:pt x="4041" y="13622"/>
                    <a:pt x="4020" y="13563"/>
                  </a:cubicBezTo>
                  <a:cubicBezTo>
                    <a:pt x="3750" y="12860"/>
                    <a:pt x="3504" y="12146"/>
                    <a:pt x="3295" y="11423"/>
                  </a:cubicBezTo>
                  <a:cubicBezTo>
                    <a:pt x="3293" y="11413"/>
                    <a:pt x="3290" y="11405"/>
                    <a:pt x="3290" y="11395"/>
                  </a:cubicBezTo>
                  <a:cubicBezTo>
                    <a:pt x="3290" y="11392"/>
                    <a:pt x="3289" y="11391"/>
                    <a:pt x="3289" y="11388"/>
                  </a:cubicBezTo>
                  <a:cubicBezTo>
                    <a:pt x="3289" y="11386"/>
                    <a:pt x="3289" y="11385"/>
                    <a:pt x="3289" y="11383"/>
                  </a:cubicBezTo>
                  <a:cubicBezTo>
                    <a:pt x="3280" y="11327"/>
                    <a:pt x="3301" y="11267"/>
                    <a:pt x="3371" y="11233"/>
                  </a:cubicBezTo>
                  <a:cubicBezTo>
                    <a:pt x="4138" y="10846"/>
                    <a:pt x="4998" y="10637"/>
                    <a:pt x="5846" y="10530"/>
                  </a:cubicBezTo>
                  <a:cubicBezTo>
                    <a:pt x="5851" y="10530"/>
                    <a:pt x="5856" y="10529"/>
                    <a:pt x="5860" y="10529"/>
                  </a:cubicBezTo>
                  <a:close/>
                  <a:moveTo>
                    <a:pt x="12823" y="8668"/>
                  </a:moveTo>
                  <a:cubicBezTo>
                    <a:pt x="12898" y="8668"/>
                    <a:pt x="12965" y="8717"/>
                    <a:pt x="12988" y="8791"/>
                  </a:cubicBezTo>
                  <a:lnTo>
                    <a:pt x="14342" y="13568"/>
                  </a:lnTo>
                  <a:cubicBezTo>
                    <a:pt x="14370" y="13666"/>
                    <a:pt x="14310" y="13741"/>
                    <a:pt x="14226" y="13777"/>
                  </a:cubicBezTo>
                  <a:cubicBezTo>
                    <a:pt x="13352" y="14153"/>
                    <a:pt x="12416" y="14460"/>
                    <a:pt x="11466" y="14554"/>
                  </a:cubicBezTo>
                  <a:cubicBezTo>
                    <a:pt x="11462" y="14554"/>
                    <a:pt x="11458" y="14554"/>
                    <a:pt x="11455" y="14554"/>
                  </a:cubicBezTo>
                  <a:cubicBezTo>
                    <a:pt x="11386" y="14554"/>
                    <a:pt x="11321" y="14493"/>
                    <a:pt x="11303" y="14430"/>
                  </a:cubicBezTo>
                  <a:lnTo>
                    <a:pt x="9979" y="9761"/>
                  </a:lnTo>
                  <a:cubicBezTo>
                    <a:pt x="9959" y="9701"/>
                    <a:pt x="9979" y="9634"/>
                    <a:pt x="10028" y="9594"/>
                  </a:cubicBezTo>
                  <a:cubicBezTo>
                    <a:pt x="10047" y="9576"/>
                    <a:pt x="10070" y="9561"/>
                    <a:pt x="10095" y="9552"/>
                  </a:cubicBezTo>
                  <a:cubicBezTo>
                    <a:pt x="10983" y="9241"/>
                    <a:pt x="11874" y="8934"/>
                    <a:pt x="12778" y="8675"/>
                  </a:cubicBezTo>
                  <a:cubicBezTo>
                    <a:pt x="12793" y="8670"/>
                    <a:pt x="12808" y="8668"/>
                    <a:pt x="12823" y="8668"/>
                  </a:cubicBezTo>
                  <a:close/>
                  <a:moveTo>
                    <a:pt x="9979" y="12645"/>
                  </a:moveTo>
                  <a:cubicBezTo>
                    <a:pt x="10050" y="12645"/>
                    <a:pt x="10106" y="12710"/>
                    <a:pt x="10128" y="12769"/>
                  </a:cubicBezTo>
                  <a:cubicBezTo>
                    <a:pt x="10383" y="13436"/>
                    <a:pt x="10595" y="14128"/>
                    <a:pt x="10713" y="14832"/>
                  </a:cubicBezTo>
                  <a:lnTo>
                    <a:pt x="10713" y="14833"/>
                  </a:lnTo>
                  <a:cubicBezTo>
                    <a:pt x="10731" y="14933"/>
                    <a:pt x="10687" y="15002"/>
                    <a:pt x="10596" y="15042"/>
                  </a:cubicBezTo>
                  <a:cubicBezTo>
                    <a:pt x="9868" y="15356"/>
                    <a:pt x="9094" y="15693"/>
                    <a:pt x="8302" y="15803"/>
                  </a:cubicBezTo>
                  <a:cubicBezTo>
                    <a:pt x="8297" y="15804"/>
                    <a:pt x="8293" y="15804"/>
                    <a:pt x="8288" y="15804"/>
                  </a:cubicBezTo>
                  <a:cubicBezTo>
                    <a:pt x="8218" y="15804"/>
                    <a:pt x="8161" y="15739"/>
                    <a:pt x="8138" y="15680"/>
                  </a:cubicBezTo>
                  <a:cubicBezTo>
                    <a:pt x="7870" y="14976"/>
                    <a:pt x="7624" y="14262"/>
                    <a:pt x="7415" y="13538"/>
                  </a:cubicBezTo>
                  <a:cubicBezTo>
                    <a:pt x="7411" y="13530"/>
                    <a:pt x="7410" y="13520"/>
                    <a:pt x="7408" y="13511"/>
                  </a:cubicBezTo>
                  <a:cubicBezTo>
                    <a:pt x="7408" y="13509"/>
                    <a:pt x="7408" y="13506"/>
                    <a:pt x="7407" y="13504"/>
                  </a:cubicBezTo>
                  <a:cubicBezTo>
                    <a:pt x="7407" y="13503"/>
                    <a:pt x="7407" y="13501"/>
                    <a:pt x="7407" y="13499"/>
                  </a:cubicBezTo>
                  <a:cubicBezTo>
                    <a:pt x="7399" y="13442"/>
                    <a:pt x="7421" y="13383"/>
                    <a:pt x="7490" y="13348"/>
                  </a:cubicBezTo>
                  <a:cubicBezTo>
                    <a:pt x="8257" y="12961"/>
                    <a:pt x="9117" y="12752"/>
                    <a:pt x="9964" y="12646"/>
                  </a:cubicBezTo>
                  <a:cubicBezTo>
                    <a:pt x="9969" y="12645"/>
                    <a:pt x="9974" y="12645"/>
                    <a:pt x="9979" y="12645"/>
                  </a:cubicBezTo>
                  <a:close/>
                  <a:moveTo>
                    <a:pt x="6722" y="13568"/>
                  </a:moveTo>
                  <a:cubicBezTo>
                    <a:pt x="6793" y="13568"/>
                    <a:pt x="6849" y="13634"/>
                    <a:pt x="6872" y="13693"/>
                  </a:cubicBezTo>
                  <a:cubicBezTo>
                    <a:pt x="7125" y="14359"/>
                    <a:pt x="7338" y="15052"/>
                    <a:pt x="7457" y="15755"/>
                  </a:cubicBezTo>
                  <a:cubicBezTo>
                    <a:pt x="7473" y="15857"/>
                    <a:pt x="7431" y="15926"/>
                    <a:pt x="7339" y="15964"/>
                  </a:cubicBezTo>
                  <a:cubicBezTo>
                    <a:pt x="6610" y="16279"/>
                    <a:pt x="5837" y="16617"/>
                    <a:pt x="5046" y="16727"/>
                  </a:cubicBezTo>
                  <a:cubicBezTo>
                    <a:pt x="5041" y="16728"/>
                    <a:pt x="5036" y="16728"/>
                    <a:pt x="5031" y="16728"/>
                  </a:cubicBezTo>
                  <a:cubicBezTo>
                    <a:pt x="4961" y="16728"/>
                    <a:pt x="4905" y="16661"/>
                    <a:pt x="4881" y="16603"/>
                  </a:cubicBezTo>
                  <a:cubicBezTo>
                    <a:pt x="4612" y="15900"/>
                    <a:pt x="4367" y="15185"/>
                    <a:pt x="4157" y="14462"/>
                  </a:cubicBezTo>
                  <a:cubicBezTo>
                    <a:pt x="4154" y="14453"/>
                    <a:pt x="4153" y="14443"/>
                    <a:pt x="4152" y="14435"/>
                  </a:cubicBezTo>
                  <a:cubicBezTo>
                    <a:pt x="4152" y="14432"/>
                    <a:pt x="4152" y="14430"/>
                    <a:pt x="4151" y="14427"/>
                  </a:cubicBezTo>
                  <a:lnTo>
                    <a:pt x="4151" y="14422"/>
                  </a:lnTo>
                  <a:cubicBezTo>
                    <a:pt x="4142" y="14366"/>
                    <a:pt x="4163" y="14306"/>
                    <a:pt x="4232" y="14272"/>
                  </a:cubicBezTo>
                  <a:cubicBezTo>
                    <a:pt x="5000" y="13885"/>
                    <a:pt x="5859" y="13676"/>
                    <a:pt x="6707" y="13569"/>
                  </a:cubicBezTo>
                  <a:cubicBezTo>
                    <a:pt x="6712" y="13569"/>
                    <a:pt x="6717" y="13568"/>
                    <a:pt x="6722" y="13568"/>
                  </a:cubicBezTo>
                  <a:close/>
                  <a:moveTo>
                    <a:pt x="11088" y="0"/>
                  </a:moveTo>
                  <a:cubicBezTo>
                    <a:pt x="7334" y="931"/>
                    <a:pt x="3605" y="2081"/>
                    <a:pt x="0" y="3484"/>
                  </a:cubicBezTo>
                  <a:cubicBezTo>
                    <a:pt x="255" y="4177"/>
                    <a:pt x="434" y="4905"/>
                    <a:pt x="638" y="5611"/>
                  </a:cubicBezTo>
                  <a:cubicBezTo>
                    <a:pt x="1828" y="9721"/>
                    <a:pt x="2963" y="13845"/>
                    <a:pt x="4097" y="17970"/>
                  </a:cubicBezTo>
                  <a:cubicBezTo>
                    <a:pt x="8061" y="17620"/>
                    <a:pt x="12154" y="16429"/>
                    <a:pt x="15685" y="14568"/>
                  </a:cubicBezTo>
                  <a:cubicBezTo>
                    <a:pt x="15435" y="13580"/>
                    <a:pt x="15136" y="12604"/>
                    <a:pt x="14838" y="11630"/>
                  </a:cubicBezTo>
                  <a:cubicBezTo>
                    <a:pt x="13647" y="7735"/>
                    <a:pt x="12376" y="3864"/>
                    <a:pt x="11088" y="0"/>
                  </a:cubicBezTo>
                  <a:close/>
                </a:path>
              </a:pathLst>
            </a:custGeom>
            <a:solidFill>
              <a:srgbClr val="FFBD39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17"/>
          <p:cNvGrpSpPr/>
          <p:nvPr/>
        </p:nvGrpSpPr>
        <p:grpSpPr>
          <a:xfrm>
            <a:off x="961661" y="3571649"/>
            <a:ext cx="1924842" cy="1922362"/>
            <a:chOff x="5977411" y="2718499"/>
            <a:chExt cx="1924842" cy="1922362"/>
          </a:xfrm>
        </p:grpSpPr>
        <p:sp>
          <p:nvSpPr>
            <p:cNvPr id="446" name="Google Shape;446;p17"/>
            <p:cNvSpPr/>
            <p:nvPr/>
          </p:nvSpPr>
          <p:spPr>
            <a:xfrm rot="833597">
              <a:off x="6150416" y="3934587"/>
              <a:ext cx="1080024" cy="349817"/>
            </a:xfrm>
            <a:custGeom>
              <a:avLst/>
              <a:gdLst/>
              <a:ahLst/>
              <a:cxnLst/>
              <a:rect l="l" t="t" r="r" b="b"/>
              <a:pathLst>
                <a:path w="15014" h="4863" extrusionOk="0">
                  <a:moveTo>
                    <a:pt x="554" y="0"/>
                  </a:moveTo>
                  <a:cubicBezTo>
                    <a:pt x="365" y="0"/>
                    <a:pt x="179" y="13"/>
                    <a:pt x="1" y="44"/>
                  </a:cubicBezTo>
                  <a:cubicBezTo>
                    <a:pt x="2268" y="654"/>
                    <a:pt x="4420" y="1601"/>
                    <a:pt x="6604" y="2450"/>
                  </a:cubicBezTo>
                  <a:cubicBezTo>
                    <a:pt x="7881" y="2946"/>
                    <a:pt x="9173" y="3390"/>
                    <a:pt x="10501" y="3729"/>
                  </a:cubicBezTo>
                  <a:cubicBezTo>
                    <a:pt x="11629" y="4017"/>
                    <a:pt x="12755" y="4294"/>
                    <a:pt x="13779" y="4863"/>
                  </a:cubicBezTo>
                  <a:cubicBezTo>
                    <a:pt x="14132" y="4558"/>
                    <a:pt x="14558" y="4351"/>
                    <a:pt x="15014" y="4259"/>
                  </a:cubicBezTo>
                  <a:cubicBezTo>
                    <a:pt x="12360" y="3573"/>
                    <a:pt x="9790" y="2607"/>
                    <a:pt x="7198" y="1720"/>
                  </a:cubicBezTo>
                  <a:cubicBezTo>
                    <a:pt x="5702" y="1209"/>
                    <a:pt x="4196" y="724"/>
                    <a:pt x="2662" y="346"/>
                  </a:cubicBezTo>
                  <a:cubicBezTo>
                    <a:pt x="2051" y="195"/>
                    <a:pt x="1277" y="0"/>
                    <a:pt x="554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7"/>
            <p:cNvSpPr/>
            <p:nvPr/>
          </p:nvSpPr>
          <p:spPr>
            <a:xfrm rot="833597">
              <a:off x="6018653" y="3982521"/>
              <a:ext cx="1044704" cy="470811"/>
            </a:xfrm>
            <a:custGeom>
              <a:avLst/>
              <a:gdLst/>
              <a:ahLst/>
              <a:cxnLst/>
              <a:rect l="l" t="t" r="r" b="b"/>
              <a:pathLst>
                <a:path w="14523" h="6545" extrusionOk="0">
                  <a:moveTo>
                    <a:pt x="7" y="0"/>
                  </a:moveTo>
                  <a:lnTo>
                    <a:pt x="7" y="0"/>
                  </a:lnTo>
                  <a:cubicBezTo>
                    <a:pt x="0" y="253"/>
                    <a:pt x="38" y="504"/>
                    <a:pt x="115" y="743"/>
                  </a:cubicBezTo>
                  <a:cubicBezTo>
                    <a:pt x="136" y="746"/>
                    <a:pt x="156" y="752"/>
                    <a:pt x="175" y="761"/>
                  </a:cubicBezTo>
                  <a:cubicBezTo>
                    <a:pt x="2537" y="1941"/>
                    <a:pt x="4894" y="3219"/>
                    <a:pt x="7352" y="4193"/>
                  </a:cubicBezTo>
                  <a:cubicBezTo>
                    <a:pt x="8575" y="4677"/>
                    <a:pt x="9858" y="4993"/>
                    <a:pt x="11113" y="5383"/>
                  </a:cubicBezTo>
                  <a:cubicBezTo>
                    <a:pt x="12259" y="5741"/>
                    <a:pt x="13395" y="6128"/>
                    <a:pt x="14523" y="6544"/>
                  </a:cubicBezTo>
                  <a:cubicBezTo>
                    <a:pt x="14383" y="6186"/>
                    <a:pt x="14315" y="5812"/>
                    <a:pt x="14342" y="5428"/>
                  </a:cubicBezTo>
                  <a:cubicBezTo>
                    <a:pt x="9601" y="3529"/>
                    <a:pt x="4788" y="1798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7"/>
            <p:cNvSpPr/>
            <p:nvPr/>
          </p:nvSpPr>
          <p:spPr>
            <a:xfrm rot="833597">
              <a:off x="6469618" y="3161884"/>
              <a:ext cx="1062472" cy="843504"/>
            </a:xfrm>
            <a:custGeom>
              <a:avLst/>
              <a:gdLst/>
              <a:ahLst/>
              <a:cxnLst/>
              <a:rect l="l" t="t" r="r" b="b"/>
              <a:pathLst>
                <a:path w="14770" h="11726" extrusionOk="0">
                  <a:moveTo>
                    <a:pt x="4607" y="0"/>
                  </a:moveTo>
                  <a:cubicBezTo>
                    <a:pt x="4439" y="426"/>
                    <a:pt x="4193" y="811"/>
                    <a:pt x="3690" y="867"/>
                  </a:cubicBezTo>
                  <a:cubicBezTo>
                    <a:pt x="3648" y="872"/>
                    <a:pt x="3607" y="874"/>
                    <a:pt x="3565" y="874"/>
                  </a:cubicBezTo>
                  <a:cubicBezTo>
                    <a:pt x="3270" y="874"/>
                    <a:pt x="2974" y="761"/>
                    <a:pt x="2761" y="564"/>
                  </a:cubicBezTo>
                  <a:cubicBezTo>
                    <a:pt x="1840" y="2708"/>
                    <a:pt x="920" y="4853"/>
                    <a:pt x="0" y="6997"/>
                  </a:cubicBezTo>
                  <a:cubicBezTo>
                    <a:pt x="45" y="6990"/>
                    <a:pt x="89" y="6987"/>
                    <a:pt x="134" y="6987"/>
                  </a:cubicBezTo>
                  <a:cubicBezTo>
                    <a:pt x="353" y="6987"/>
                    <a:pt x="566" y="7069"/>
                    <a:pt x="744" y="7254"/>
                  </a:cubicBezTo>
                  <a:cubicBezTo>
                    <a:pt x="1097" y="7627"/>
                    <a:pt x="992" y="8096"/>
                    <a:pt x="783" y="8499"/>
                  </a:cubicBezTo>
                  <a:lnTo>
                    <a:pt x="1954" y="8855"/>
                  </a:lnTo>
                  <a:lnTo>
                    <a:pt x="11406" y="11726"/>
                  </a:lnTo>
                  <a:cubicBezTo>
                    <a:pt x="11437" y="11040"/>
                    <a:pt x="11863" y="10595"/>
                    <a:pt x="12507" y="10595"/>
                  </a:cubicBezTo>
                  <a:cubicBezTo>
                    <a:pt x="12602" y="10595"/>
                    <a:pt x="12701" y="10604"/>
                    <a:pt x="12805" y="10624"/>
                  </a:cubicBezTo>
                  <a:cubicBezTo>
                    <a:pt x="13461" y="8861"/>
                    <a:pt x="14115" y="7099"/>
                    <a:pt x="14770" y="5336"/>
                  </a:cubicBezTo>
                  <a:cubicBezTo>
                    <a:pt x="13984" y="5047"/>
                    <a:pt x="13723" y="4305"/>
                    <a:pt x="14019" y="3534"/>
                  </a:cubicBezTo>
                  <a:lnTo>
                    <a:pt x="12959" y="3136"/>
                  </a:lnTo>
                  <a:lnTo>
                    <a:pt x="4607" y="0"/>
                  </a:lnTo>
                  <a:close/>
                </a:path>
              </a:pathLst>
            </a:custGeom>
            <a:solidFill>
              <a:srgbClr val="FFB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7"/>
            <p:cNvSpPr/>
            <p:nvPr/>
          </p:nvSpPr>
          <p:spPr>
            <a:xfrm rot="833597">
              <a:off x="6024626" y="4075872"/>
              <a:ext cx="1054344" cy="444915"/>
            </a:xfrm>
            <a:custGeom>
              <a:avLst/>
              <a:gdLst/>
              <a:ahLst/>
              <a:cxnLst/>
              <a:rect l="l" t="t" r="r" b="b"/>
              <a:pathLst>
                <a:path w="14657" h="6185" extrusionOk="0">
                  <a:moveTo>
                    <a:pt x="1" y="0"/>
                  </a:moveTo>
                  <a:lnTo>
                    <a:pt x="1" y="0"/>
                  </a:lnTo>
                  <a:cubicBezTo>
                    <a:pt x="489" y="761"/>
                    <a:pt x="1399" y="1254"/>
                    <a:pt x="2139" y="1703"/>
                  </a:cubicBezTo>
                  <a:cubicBezTo>
                    <a:pt x="5963" y="4021"/>
                    <a:pt x="10235" y="5537"/>
                    <a:pt x="14657" y="6185"/>
                  </a:cubicBezTo>
                  <a:cubicBezTo>
                    <a:pt x="14558" y="6046"/>
                    <a:pt x="14466" y="5903"/>
                    <a:pt x="14382" y="5753"/>
                  </a:cubicBezTo>
                  <a:cubicBezTo>
                    <a:pt x="13078" y="5267"/>
                    <a:pt x="11760" y="4818"/>
                    <a:pt x="10430" y="4405"/>
                  </a:cubicBezTo>
                  <a:cubicBezTo>
                    <a:pt x="9238" y="4037"/>
                    <a:pt x="8022" y="3733"/>
                    <a:pt x="6861" y="3273"/>
                  </a:cubicBezTo>
                  <a:cubicBezTo>
                    <a:pt x="4514" y="2343"/>
                    <a:pt x="2258" y="113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 rot="833597">
              <a:off x="6050783" y="3926779"/>
              <a:ext cx="1062112" cy="428873"/>
            </a:xfrm>
            <a:custGeom>
              <a:avLst/>
              <a:gdLst/>
              <a:ahLst/>
              <a:cxnLst/>
              <a:rect l="l" t="t" r="r" b="b"/>
              <a:pathLst>
                <a:path w="14765" h="5962" extrusionOk="0">
                  <a:moveTo>
                    <a:pt x="635" y="0"/>
                  </a:moveTo>
                  <a:cubicBezTo>
                    <a:pt x="375" y="134"/>
                    <a:pt x="157" y="334"/>
                    <a:pt x="1" y="580"/>
                  </a:cubicBezTo>
                  <a:cubicBezTo>
                    <a:pt x="4742" y="2363"/>
                    <a:pt x="9516" y="4081"/>
                    <a:pt x="14219" y="5962"/>
                  </a:cubicBezTo>
                  <a:cubicBezTo>
                    <a:pt x="14263" y="5765"/>
                    <a:pt x="14330" y="5574"/>
                    <a:pt x="14419" y="5393"/>
                  </a:cubicBezTo>
                  <a:cubicBezTo>
                    <a:pt x="14511" y="5205"/>
                    <a:pt x="14627" y="5031"/>
                    <a:pt x="14764" y="4873"/>
                  </a:cubicBezTo>
                  <a:cubicBezTo>
                    <a:pt x="13674" y="4294"/>
                    <a:pt x="12473" y="4037"/>
                    <a:pt x="11286" y="3723"/>
                  </a:cubicBezTo>
                  <a:cubicBezTo>
                    <a:pt x="10134" y="3417"/>
                    <a:pt x="9009" y="3024"/>
                    <a:pt x="7896" y="2596"/>
                  </a:cubicBezTo>
                  <a:cubicBezTo>
                    <a:pt x="5495" y="1673"/>
                    <a:pt x="3144" y="60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 rot="833597">
              <a:off x="6191290" y="2886162"/>
              <a:ext cx="1566445" cy="1394594"/>
            </a:xfrm>
            <a:custGeom>
              <a:avLst/>
              <a:gdLst/>
              <a:ahLst/>
              <a:cxnLst/>
              <a:rect l="l" t="t" r="r" b="b"/>
              <a:pathLst>
                <a:path w="21776" h="19387" extrusionOk="0">
                  <a:moveTo>
                    <a:pt x="8367" y="3358"/>
                  </a:moveTo>
                  <a:cubicBezTo>
                    <a:pt x="8392" y="3358"/>
                    <a:pt x="8417" y="3363"/>
                    <a:pt x="8439" y="3371"/>
                  </a:cubicBezTo>
                  <a:lnTo>
                    <a:pt x="9655" y="3828"/>
                  </a:lnTo>
                  <a:lnTo>
                    <a:pt x="18178" y="7028"/>
                  </a:lnTo>
                  <a:cubicBezTo>
                    <a:pt x="18263" y="7060"/>
                    <a:pt x="18299" y="7176"/>
                    <a:pt x="18261" y="7254"/>
                  </a:cubicBezTo>
                  <a:cubicBezTo>
                    <a:pt x="17929" y="7933"/>
                    <a:pt x="18102" y="8613"/>
                    <a:pt x="18879" y="8806"/>
                  </a:cubicBezTo>
                  <a:cubicBezTo>
                    <a:pt x="18991" y="8834"/>
                    <a:pt x="19046" y="8936"/>
                    <a:pt x="19005" y="9046"/>
                  </a:cubicBezTo>
                  <a:lnTo>
                    <a:pt x="16928" y="14639"/>
                  </a:lnTo>
                  <a:cubicBezTo>
                    <a:pt x="16907" y="14694"/>
                    <a:pt x="16836" y="14739"/>
                    <a:pt x="16774" y="14739"/>
                  </a:cubicBezTo>
                  <a:cubicBezTo>
                    <a:pt x="16764" y="14739"/>
                    <a:pt x="16754" y="14738"/>
                    <a:pt x="16745" y="14735"/>
                  </a:cubicBezTo>
                  <a:cubicBezTo>
                    <a:pt x="16613" y="14700"/>
                    <a:pt x="16491" y="14683"/>
                    <a:pt x="16379" y="14683"/>
                  </a:cubicBezTo>
                  <a:cubicBezTo>
                    <a:pt x="15853" y="14683"/>
                    <a:pt x="15554" y="15061"/>
                    <a:pt x="15607" y="15682"/>
                  </a:cubicBezTo>
                  <a:cubicBezTo>
                    <a:pt x="15615" y="15769"/>
                    <a:pt x="15540" y="15873"/>
                    <a:pt x="15447" y="15873"/>
                  </a:cubicBezTo>
                  <a:cubicBezTo>
                    <a:pt x="15435" y="15873"/>
                    <a:pt x="15422" y="15872"/>
                    <a:pt x="15409" y="15868"/>
                  </a:cubicBezTo>
                  <a:lnTo>
                    <a:pt x="14016" y="15444"/>
                  </a:lnTo>
                  <a:lnTo>
                    <a:pt x="4363" y="12512"/>
                  </a:lnTo>
                  <a:cubicBezTo>
                    <a:pt x="4270" y="12484"/>
                    <a:pt x="4172" y="12379"/>
                    <a:pt x="4237" y="12272"/>
                  </a:cubicBezTo>
                  <a:cubicBezTo>
                    <a:pt x="4374" y="12046"/>
                    <a:pt x="4415" y="11960"/>
                    <a:pt x="4443" y="11685"/>
                  </a:cubicBezTo>
                  <a:cubicBezTo>
                    <a:pt x="4537" y="11429"/>
                    <a:pt x="4447" y="11234"/>
                    <a:pt x="4172" y="11102"/>
                  </a:cubicBezTo>
                  <a:lnTo>
                    <a:pt x="3653" y="11159"/>
                  </a:lnTo>
                  <a:cubicBezTo>
                    <a:pt x="3622" y="11176"/>
                    <a:pt x="3590" y="11184"/>
                    <a:pt x="3558" y="11184"/>
                  </a:cubicBezTo>
                  <a:cubicBezTo>
                    <a:pt x="3444" y="11184"/>
                    <a:pt x="3344" y="11079"/>
                    <a:pt x="3400" y="10948"/>
                  </a:cubicBezTo>
                  <a:cubicBezTo>
                    <a:pt x="4396" y="8626"/>
                    <a:pt x="5393" y="6305"/>
                    <a:pt x="6389" y="3983"/>
                  </a:cubicBezTo>
                  <a:cubicBezTo>
                    <a:pt x="6361" y="3873"/>
                    <a:pt x="6460" y="3795"/>
                    <a:pt x="6561" y="3795"/>
                  </a:cubicBezTo>
                  <a:cubicBezTo>
                    <a:pt x="6623" y="3795"/>
                    <a:pt x="6686" y="3825"/>
                    <a:pt x="6719" y="3895"/>
                  </a:cubicBezTo>
                  <a:cubicBezTo>
                    <a:pt x="6836" y="4141"/>
                    <a:pt x="7082" y="4250"/>
                    <a:pt x="7328" y="4250"/>
                  </a:cubicBezTo>
                  <a:cubicBezTo>
                    <a:pt x="7471" y="4250"/>
                    <a:pt x="7615" y="4213"/>
                    <a:pt x="7733" y="4145"/>
                  </a:cubicBezTo>
                  <a:cubicBezTo>
                    <a:pt x="8027" y="3975"/>
                    <a:pt x="8103" y="3761"/>
                    <a:pt x="8213" y="3454"/>
                  </a:cubicBezTo>
                  <a:cubicBezTo>
                    <a:pt x="8236" y="3387"/>
                    <a:pt x="8302" y="3358"/>
                    <a:pt x="8367" y="3358"/>
                  </a:cubicBezTo>
                  <a:close/>
                  <a:moveTo>
                    <a:pt x="6536" y="0"/>
                  </a:moveTo>
                  <a:cubicBezTo>
                    <a:pt x="5410" y="2394"/>
                    <a:pt x="4285" y="4788"/>
                    <a:pt x="3230" y="7213"/>
                  </a:cubicBezTo>
                  <a:cubicBezTo>
                    <a:pt x="2276" y="9407"/>
                    <a:pt x="1379" y="11626"/>
                    <a:pt x="595" y="13886"/>
                  </a:cubicBezTo>
                  <a:cubicBezTo>
                    <a:pt x="408" y="14424"/>
                    <a:pt x="144" y="15047"/>
                    <a:pt x="1" y="15674"/>
                  </a:cubicBezTo>
                  <a:cubicBezTo>
                    <a:pt x="152" y="15518"/>
                    <a:pt x="326" y="15387"/>
                    <a:pt x="518" y="15287"/>
                  </a:cubicBezTo>
                  <a:cubicBezTo>
                    <a:pt x="540" y="15233"/>
                    <a:pt x="586" y="15193"/>
                    <a:pt x="651" y="15193"/>
                  </a:cubicBezTo>
                  <a:cubicBezTo>
                    <a:pt x="665" y="15193"/>
                    <a:pt x="678" y="15194"/>
                    <a:pt x="693" y="15198"/>
                  </a:cubicBezTo>
                  <a:lnTo>
                    <a:pt x="699" y="15199"/>
                  </a:lnTo>
                  <a:cubicBezTo>
                    <a:pt x="1084" y="15036"/>
                    <a:pt x="1519" y="14968"/>
                    <a:pt x="1954" y="14968"/>
                  </a:cubicBezTo>
                  <a:cubicBezTo>
                    <a:pt x="2167" y="14968"/>
                    <a:pt x="2380" y="14984"/>
                    <a:pt x="2587" y="15013"/>
                  </a:cubicBezTo>
                  <a:cubicBezTo>
                    <a:pt x="4149" y="15235"/>
                    <a:pt x="5700" y="15754"/>
                    <a:pt x="7198" y="16237"/>
                  </a:cubicBezTo>
                  <a:cubicBezTo>
                    <a:pt x="10460" y="17293"/>
                    <a:pt x="13649" y="18584"/>
                    <a:pt x="16990" y="19386"/>
                  </a:cubicBezTo>
                  <a:cubicBezTo>
                    <a:pt x="18487" y="14415"/>
                    <a:pt x="20082" y="9475"/>
                    <a:pt x="21775" y="4565"/>
                  </a:cubicBezTo>
                  <a:cubicBezTo>
                    <a:pt x="17023" y="2113"/>
                    <a:pt x="11855" y="564"/>
                    <a:pt x="6536" y="0"/>
                  </a:cubicBezTo>
                  <a:close/>
                </a:path>
              </a:pathLst>
            </a:custGeom>
            <a:solidFill>
              <a:srgbClr val="FF92A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2" name="Google Shape;452;p17"/>
            <p:cNvGrpSpPr/>
            <p:nvPr/>
          </p:nvGrpSpPr>
          <p:grpSpPr>
            <a:xfrm rot="3254912">
              <a:off x="6591171" y="3276159"/>
              <a:ext cx="835313" cy="627453"/>
              <a:chOff x="5165189" y="3719901"/>
              <a:chExt cx="835271" cy="627422"/>
            </a:xfrm>
          </p:grpSpPr>
          <p:sp>
            <p:nvSpPr>
              <p:cNvPr id="453" name="Google Shape;453;p17"/>
              <p:cNvSpPr/>
              <p:nvPr/>
            </p:nvSpPr>
            <p:spPr>
              <a:xfrm rot="-1058202">
                <a:off x="5216481" y="3970066"/>
                <a:ext cx="153895" cy="362462"/>
              </a:xfrm>
              <a:custGeom>
                <a:avLst/>
                <a:gdLst/>
                <a:ahLst/>
                <a:cxnLst/>
                <a:rect l="l" t="t" r="r" b="b"/>
                <a:pathLst>
                  <a:path w="867" h="2042" extrusionOk="0">
                    <a:moveTo>
                      <a:pt x="572" y="1"/>
                    </a:moveTo>
                    <a:cubicBezTo>
                      <a:pt x="546" y="1"/>
                      <a:pt x="521" y="7"/>
                      <a:pt x="498" y="20"/>
                    </a:cubicBezTo>
                    <a:cubicBezTo>
                      <a:pt x="345" y="101"/>
                      <a:pt x="215" y="288"/>
                      <a:pt x="94" y="417"/>
                    </a:cubicBezTo>
                    <a:cubicBezTo>
                      <a:pt x="0" y="517"/>
                      <a:pt x="98" y="664"/>
                      <a:pt x="208" y="664"/>
                    </a:cubicBezTo>
                    <a:cubicBezTo>
                      <a:pt x="240" y="664"/>
                      <a:pt x="274" y="651"/>
                      <a:pt x="304" y="620"/>
                    </a:cubicBezTo>
                    <a:cubicBezTo>
                      <a:pt x="361" y="563"/>
                      <a:pt x="417" y="482"/>
                      <a:pt x="490" y="409"/>
                    </a:cubicBezTo>
                    <a:lnTo>
                      <a:pt x="490" y="409"/>
                    </a:lnTo>
                    <a:cubicBezTo>
                      <a:pt x="490" y="482"/>
                      <a:pt x="482" y="563"/>
                      <a:pt x="490" y="595"/>
                    </a:cubicBezTo>
                    <a:lnTo>
                      <a:pt x="515" y="1057"/>
                    </a:lnTo>
                    <a:cubicBezTo>
                      <a:pt x="531" y="1340"/>
                      <a:pt x="555" y="1615"/>
                      <a:pt x="571" y="1899"/>
                    </a:cubicBezTo>
                    <a:cubicBezTo>
                      <a:pt x="575" y="1995"/>
                      <a:pt x="649" y="2042"/>
                      <a:pt x="721" y="2042"/>
                    </a:cubicBezTo>
                    <a:cubicBezTo>
                      <a:pt x="794" y="2042"/>
                      <a:pt x="867" y="1993"/>
                      <a:pt x="863" y="1899"/>
                    </a:cubicBezTo>
                    <a:cubicBezTo>
                      <a:pt x="838" y="1510"/>
                      <a:pt x="814" y="1122"/>
                      <a:pt x="790" y="725"/>
                    </a:cubicBezTo>
                    <a:cubicBezTo>
                      <a:pt x="774" y="539"/>
                      <a:pt x="830" y="182"/>
                      <a:pt x="676" y="45"/>
                    </a:cubicBezTo>
                    <a:cubicBezTo>
                      <a:pt x="647" y="16"/>
                      <a:pt x="609" y="1"/>
                      <a:pt x="572" y="1"/>
                    </a:cubicBezTo>
                    <a:close/>
                  </a:path>
                </a:pathLst>
              </a:custGeom>
              <a:solidFill>
                <a:srgbClr val="FF92AF"/>
              </a:solidFill>
              <a:ln w="19050" cap="flat" cmpd="sng">
                <a:solidFill>
                  <a:srgbClr val="19164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7"/>
              <p:cNvSpPr/>
              <p:nvPr/>
            </p:nvSpPr>
            <p:spPr>
              <a:xfrm rot="-1058202">
                <a:off x="5711232" y="3748710"/>
                <a:ext cx="243179" cy="34169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925" extrusionOk="0">
                    <a:moveTo>
                      <a:pt x="575" y="0"/>
                    </a:moveTo>
                    <a:cubicBezTo>
                      <a:pt x="401" y="0"/>
                      <a:pt x="225" y="61"/>
                      <a:pt x="106" y="172"/>
                    </a:cubicBezTo>
                    <a:cubicBezTo>
                      <a:pt x="0" y="272"/>
                      <a:pt x="100" y="419"/>
                      <a:pt x="215" y="419"/>
                    </a:cubicBezTo>
                    <a:cubicBezTo>
                      <a:pt x="249" y="419"/>
                      <a:pt x="285" y="406"/>
                      <a:pt x="317" y="374"/>
                    </a:cubicBezTo>
                    <a:cubicBezTo>
                      <a:pt x="366" y="325"/>
                      <a:pt x="464" y="298"/>
                      <a:pt x="561" y="298"/>
                    </a:cubicBezTo>
                    <a:cubicBezTo>
                      <a:pt x="736" y="298"/>
                      <a:pt x="906" y="387"/>
                      <a:pt x="770" y="601"/>
                    </a:cubicBezTo>
                    <a:cubicBezTo>
                      <a:pt x="697" y="714"/>
                      <a:pt x="479" y="795"/>
                      <a:pt x="365" y="836"/>
                    </a:cubicBezTo>
                    <a:cubicBezTo>
                      <a:pt x="200" y="896"/>
                      <a:pt x="258" y="1124"/>
                      <a:pt x="409" y="1124"/>
                    </a:cubicBezTo>
                    <a:cubicBezTo>
                      <a:pt x="421" y="1124"/>
                      <a:pt x="433" y="1122"/>
                      <a:pt x="446" y="1119"/>
                    </a:cubicBezTo>
                    <a:cubicBezTo>
                      <a:pt x="475" y="1115"/>
                      <a:pt x="544" y="1110"/>
                      <a:pt x="625" y="1110"/>
                    </a:cubicBezTo>
                    <a:cubicBezTo>
                      <a:pt x="883" y="1110"/>
                      <a:pt x="1272" y="1167"/>
                      <a:pt x="964" y="1524"/>
                    </a:cubicBezTo>
                    <a:cubicBezTo>
                      <a:pt x="883" y="1619"/>
                      <a:pt x="755" y="1645"/>
                      <a:pt x="626" y="1645"/>
                    </a:cubicBezTo>
                    <a:cubicBezTo>
                      <a:pt x="511" y="1645"/>
                      <a:pt x="396" y="1625"/>
                      <a:pt x="308" y="1613"/>
                    </a:cubicBezTo>
                    <a:cubicBezTo>
                      <a:pt x="301" y="1612"/>
                      <a:pt x="293" y="1612"/>
                      <a:pt x="286" y="1612"/>
                    </a:cubicBezTo>
                    <a:cubicBezTo>
                      <a:pt x="116" y="1612"/>
                      <a:pt x="49" y="1873"/>
                      <a:pt x="236" y="1897"/>
                    </a:cubicBezTo>
                    <a:cubicBezTo>
                      <a:pt x="336" y="1913"/>
                      <a:pt x="450" y="1924"/>
                      <a:pt x="567" y="1924"/>
                    </a:cubicBezTo>
                    <a:cubicBezTo>
                      <a:pt x="921" y="1924"/>
                      <a:pt x="1294" y="1817"/>
                      <a:pt x="1337" y="1403"/>
                    </a:cubicBezTo>
                    <a:cubicBezTo>
                      <a:pt x="1369" y="1087"/>
                      <a:pt x="1175" y="925"/>
                      <a:pt x="932" y="860"/>
                    </a:cubicBezTo>
                    <a:cubicBezTo>
                      <a:pt x="1102" y="706"/>
                      <a:pt x="1215" y="512"/>
                      <a:pt x="1086" y="269"/>
                    </a:cubicBezTo>
                    <a:cubicBezTo>
                      <a:pt x="985" y="85"/>
                      <a:pt x="782" y="0"/>
                      <a:pt x="575" y="0"/>
                    </a:cubicBezTo>
                    <a:close/>
                  </a:path>
                </a:pathLst>
              </a:custGeom>
              <a:solidFill>
                <a:srgbClr val="B0EFDE"/>
              </a:solidFill>
              <a:ln w="19050" cap="flat" cmpd="sng">
                <a:solidFill>
                  <a:srgbClr val="19164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7"/>
              <p:cNvSpPr/>
              <p:nvPr/>
            </p:nvSpPr>
            <p:spPr>
              <a:xfrm rot="-1058202">
                <a:off x="5434331" y="3931896"/>
                <a:ext cx="246019" cy="215489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1214" extrusionOk="0">
                    <a:moveTo>
                      <a:pt x="632" y="0"/>
                    </a:moveTo>
                    <a:cubicBezTo>
                      <a:pt x="579" y="0"/>
                      <a:pt x="527" y="35"/>
                      <a:pt x="527" y="104"/>
                    </a:cubicBezTo>
                    <a:cubicBezTo>
                      <a:pt x="494" y="225"/>
                      <a:pt x="486" y="338"/>
                      <a:pt x="494" y="460"/>
                    </a:cubicBezTo>
                    <a:cubicBezTo>
                      <a:pt x="349" y="476"/>
                      <a:pt x="211" y="508"/>
                      <a:pt x="73" y="549"/>
                    </a:cubicBezTo>
                    <a:cubicBezTo>
                      <a:pt x="1" y="589"/>
                      <a:pt x="17" y="711"/>
                      <a:pt x="98" y="735"/>
                    </a:cubicBezTo>
                    <a:cubicBezTo>
                      <a:pt x="235" y="735"/>
                      <a:pt x="373" y="735"/>
                      <a:pt x="503" y="719"/>
                    </a:cubicBezTo>
                    <a:cubicBezTo>
                      <a:pt x="503" y="865"/>
                      <a:pt x="527" y="1002"/>
                      <a:pt x="584" y="1140"/>
                    </a:cubicBezTo>
                    <a:cubicBezTo>
                      <a:pt x="605" y="1190"/>
                      <a:pt x="650" y="1213"/>
                      <a:pt x="696" y="1213"/>
                    </a:cubicBezTo>
                    <a:cubicBezTo>
                      <a:pt x="754" y="1213"/>
                      <a:pt x="813" y="1176"/>
                      <a:pt x="826" y="1108"/>
                    </a:cubicBezTo>
                    <a:cubicBezTo>
                      <a:pt x="835" y="970"/>
                      <a:pt x="818" y="824"/>
                      <a:pt x="794" y="687"/>
                    </a:cubicBezTo>
                    <a:cubicBezTo>
                      <a:pt x="964" y="678"/>
                      <a:pt x="1134" y="646"/>
                      <a:pt x="1288" y="581"/>
                    </a:cubicBezTo>
                    <a:cubicBezTo>
                      <a:pt x="1385" y="549"/>
                      <a:pt x="1369" y="411"/>
                      <a:pt x="1264" y="403"/>
                    </a:cubicBezTo>
                    <a:cubicBezTo>
                      <a:pt x="1200" y="394"/>
                      <a:pt x="1135" y="389"/>
                      <a:pt x="1069" y="389"/>
                    </a:cubicBezTo>
                    <a:cubicBezTo>
                      <a:pt x="969" y="389"/>
                      <a:pt x="868" y="400"/>
                      <a:pt x="770" y="419"/>
                    </a:cubicBezTo>
                    <a:cubicBezTo>
                      <a:pt x="770" y="314"/>
                      <a:pt x="754" y="209"/>
                      <a:pt x="737" y="104"/>
                    </a:cubicBezTo>
                    <a:cubicBezTo>
                      <a:pt x="737" y="35"/>
                      <a:pt x="685" y="0"/>
                      <a:pt x="632" y="0"/>
                    </a:cubicBezTo>
                    <a:close/>
                  </a:path>
                </a:pathLst>
              </a:custGeom>
              <a:solidFill>
                <a:srgbClr val="FFBD39"/>
              </a:solidFill>
              <a:ln w="19050" cap="flat" cmpd="sng">
                <a:solidFill>
                  <a:srgbClr val="19164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6" name="Google Shape;456;p17"/>
          <p:cNvGrpSpPr/>
          <p:nvPr/>
        </p:nvGrpSpPr>
        <p:grpSpPr>
          <a:xfrm>
            <a:off x="876030" y="923238"/>
            <a:ext cx="797182" cy="536170"/>
            <a:chOff x="5620878" y="1052573"/>
            <a:chExt cx="705533" cy="474571"/>
          </a:xfrm>
        </p:grpSpPr>
        <p:sp>
          <p:nvSpPr>
            <p:cNvPr id="457" name="Google Shape;457;p17"/>
            <p:cNvSpPr/>
            <p:nvPr/>
          </p:nvSpPr>
          <p:spPr>
            <a:xfrm rot="636978">
              <a:off x="5642745" y="1249074"/>
              <a:ext cx="231973" cy="258918"/>
            </a:xfrm>
            <a:custGeom>
              <a:avLst/>
              <a:gdLst/>
              <a:ahLst/>
              <a:cxnLst/>
              <a:rect l="l" t="t" r="r" b="b"/>
              <a:pathLst>
                <a:path w="1808" h="2018" extrusionOk="0">
                  <a:moveTo>
                    <a:pt x="488" y="1"/>
                  </a:moveTo>
                  <a:cubicBezTo>
                    <a:pt x="202" y="1"/>
                    <a:pt x="1" y="340"/>
                    <a:pt x="31" y="679"/>
                  </a:cubicBezTo>
                  <a:cubicBezTo>
                    <a:pt x="41" y="761"/>
                    <a:pt x="99" y="797"/>
                    <a:pt x="161" y="797"/>
                  </a:cubicBezTo>
                  <a:cubicBezTo>
                    <a:pt x="245" y="797"/>
                    <a:pt x="336" y="730"/>
                    <a:pt x="322" y="622"/>
                  </a:cubicBezTo>
                  <a:cubicBezTo>
                    <a:pt x="289" y="454"/>
                    <a:pt x="337" y="371"/>
                    <a:pt x="464" y="371"/>
                  </a:cubicBezTo>
                  <a:cubicBezTo>
                    <a:pt x="520" y="371"/>
                    <a:pt x="592" y="388"/>
                    <a:pt x="679" y="420"/>
                  </a:cubicBezTo>
                  <a:cubicBezTo>
                    <a:pt x="743" y="542"/>
                    <a:pt x="768" y="679"/>
                    <a:pt x="752" y="817"/>
                  </a:cubicBezTo>
                  <a:cubicBezTo>
                    <a:pt x="752" y="922"/>
                    <a:pt x="735" y="1027"/>
                    <a:pt x="719" y="1125"/>
                  </a:cubicBezTo>
                  <a:cubicBezTo>
                    <a:pt x="679" y="1376"/>
                    <a:pt x="630" y="1610"/>
                    <a:pt x="598" y="1861"/>
                  </a:cubicBezTo>
                  <a:cubicBezTo>
                    <a:pt x="591" y="1949"/>
                    <a:pt x="663" y="2018"/>
                    <a:pt x="744" y="2018"/>
                  </a:cubicBezTo>
                  <a:cubicBezTo>
                    <a:pt x="768" y="2018"/>
                    <a:pt x="793" y="2012"/>
                    <a:pt x="816" y="1999"/>
                  </a:cubicBezTo>
                  <a:cubicBezTo>
                    <a:pt x="1116" y="1837"/>
                    <a:pt x="1399" y="1659"/>
                    <a:pt x="1683" y="1465"/>
                  </a:cubicBezTo>
                  <a:cubicBezTo>
                    <a:pt x="1808" y="1379"/>
                    <a:pt x="1697" y="1218"/>
                    <a:pt x="1568" y="1218"/>
                  </a:cubicBezTo>
                  <a:cubicBezTo>
                    <a:pt x="1539" y="1218"/>
                    <a:pt x="1509" y="1226"/>
                    <a:pt x="1480" y="1246"/>
                  </a:cubicBezTo>
                  <a:cubicBezTo>
                    <a:pt x="1310" y="1359"/>
                    <a:pt x="1132" y="1473"/>
                    <a:pt x="946" y="1578"/>
                  </a:cubicBezTo>
                  <a:cubicBezTo>
                    <a:pt x="1051" y="1084"/>
                    <a:pt x="1213" y="452"/>
                    <a:pt x="800" y="129"/>
                  </a:cubicBezTo>
                  <a:cubicBezTo>
                    <a:pt x="690" y="39"/>
                    <a:pt x="584" y="1"/>
                    <a:pt x="488" y="1"/>
                  </a:cubicBezTo>
                  <a:close/>
                </a:path>
              </a:pathLst>
            </a:custGeom>
            <a:solidFill>
              <a:srgbClr val="AEB4F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7"/>
            <p:cNvSpPr/>
            <p:nvPr/>
          </p:nvSpPr>
          <p:spPr>
            <a:xfrm rot="636978">
              <a:off x="6072603" y="1071704"/>
              <a:ext cx="231845" cy="259944"/>
            </a:xfrm>
            <a:custGeom>
              <a:avLst/>
              <a:gdLst/>
              <a:ahLst/>
              <a:cxnLst/>
              <a:rect l="l" t="t" r="r" b="b"/>
              <a:pathLst>
                <a:path w="1807" h="2026" extrusionOk="0">
                  <a:moveTo>
                    <a:pt x="485" y="1"/>
                  </a:moveTo>
                  <a:cubicBezTo>
                    <a:pt x="199" y="1"/>
                    <a:pt x="0" y="340"/>
                    <a:pt x="36" y="680"/>
                  </a:cubicBezTo>
                  <a:cubicBezTo>
                    <a:pt x="43" y="762"/>
                    <a:pt x="99" y="797"/>
                    <a:pt x="160" y="797"/>
                  </a:cubicBezTo>
                  <a:cubicBezTo>
                    <a:pt x="244" y="797"/>
                    <a:pt x="337" y="730"/>
                    <a:pt x="328" y="623"/>
                  </a:cubicBezTo>
                  <a:cubicBezTo>
                    <a:pt x="289" y="455"/>
                    <a:pt x="335" y="372"/>
                    <a:pt x="461" y="372"/>
                  </a:cubicBezTo>
                  <a:cubicBezTo>
                    <a:pt x="517" y="372"/>
                    <a:pt x="589" y="388"/>
                    <a:pt x="676" y="420"/>
                  </a:cubicBezTo>
                  <a:cubicBezTo>
                    <a:pt x="741" y="542"/>
                    <a:pt x="765" y="680"/>
                    <a:pt x="749" y="817"/>
                  </a:cubicBezTo>
                  <a:cubicBezTo>
                    <a:pt x="749" y="922"/>
                    <a:pt x="733" y="1028"/>
                    <a:pt x="717" y="1133"/>
                  </a:cubicBezTo>
                  <a:cubicBezTo>
                    <a:pt x="676" y="1376"/>
                    <a:pt x="627" y="1619"/>
                    <a:pt x="595" y="1862"/>
                  </a:cubicBezTo>
                  <a:cubicBezTo>
                    <a:pt x="589" y="1956"/>
                    <a:pt x="666" y="2026"/>
                    <a:pt x="749" y="2026"/>
                  </a:cubicBezTo>
                  <a:cubicBezTo>
                    <a:pt x="774" y="2026"/>
                    <a:pt x="798" y="2020"/>
                    <a:pt x="822" y="2007"/>
                  </a:cubicBezTo>
                  <a:cubicBezTo>
                    <a:pt x="1113" y="1837"/>
                    <a:pt x="1405" y="1659"/>
                    <a:pt x="1688" y="1465"/>
                  </a:cubicBezTo>
                  <a:cubicBezTo>
                    <a:pt x="1806" y="1380"/>
                    <a:pt x="1702" y="1215"/>
                    <a:pt x="1572" y="1215"/>
                  </a:cubicBezTo>
                  <a:cubicBezTo>
                    <a:pt x="1541" y="1215"/>
                    <a:pt x="1509" y="1225"/>
                    <a:pt x="1478" y="1246"/>
                  </a:cubicBezTo>
                  <a:cubicBezTo>
                    <a:pt x="1308" y="1368"/>
                    <a:pt x="1130" y="1473"/>
                    <a:pt x="943" y="1586"/>
                  </a:cubicBezTo>
                  <a:cubicBezTo>
                    <a:pt x="1049" y="1084"/>
                    <a:pt x="1210" y="453"/>
                    <a:pt x="798" y="129"/>
                  </a:cubicBezTo>
                  <a:cubicBezTo>
                    <a:pt x="687" y="39"/>
                    <a:pt x="582" y="1"/>
                    <a:pt x="485" y="1"/>
                  </a:cubicBezTo>
                  <a:close/>
                </a:path>
              </a:pathLst>
            </a:custGeom>
            <a:solidFill>
              <a:srgbClr val="FF92AF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 rot="636978">
              <a:off x="5883915" y="1199003"/>
              <a:ext cx="154221" cy="138055"/>
            </a:xfrm>
            <a:custGeom>
              <a:avLst/>
              <a:gdLst/>
              <a:ahLst/>
              <a:cxnLst/>
              <a:rect l="l" t="t" r="r" b="b"/>
              <a:pathLst>
                <a:path w="1202" h="1076" extrusionOk="0">
                  <a:moveTo>
                    <a:pt x="366" y="0"/>
                  </a:moveTo>
                  <a:cubicBezTo>
                    <a:pt x="302" y="0"/>
                    <a:pt x="242" y="56"/>
                    <a:pt x="264" y="139"/>
                  </a:cubicBezTo>
                  <a:cubicBezTo>
                    <a:pt x="288" y="252"/>
                    <a:pt x="329" y="365"/>
                    <a:pt x="385" y="471"/>
                  </a:cubicBezTo>
                  <a:cubicBezTo>
                    <a:pt x="264" y="552"/>
                    <a:pt x="151" y="641"/>
                    <a:pt x="45" y="730"/>
                  </a:cubicBezTo>
                  <a:cubicBezTo>
                    <a:pt x="0" y="805"/>
                    <a:pt x="53" y="894"/>
                    <a:pt x="131" y="894"/>
                  </a:cubicBezTo>
                  <a:cubicBezTo>
                    <a:pt x="138" y="894"/>
                    <a:pt x="144" y="893"/>
                    <a:pt x="151" y="892"/>
                  </a:cubicBezTo>
                  <a:cubicBezTo>
                    <a:pt x="272" y="835"/>
                    <a:pt x="394" y="770"/>
                    <a:pt x="507" y="697"/>
                  </a:cubicBezTo>
                  <a:cubicBezTo>
                    <a:pt x="572" y="827"/>
                    <a:pt x="661" y="948"/>
                    <a:pt x="766" y="1046"/>
                  </a:cubicBezTo>
                  <a:cubicBezTo>
                    <a:pt x="791" y="1066"/>
                    <a:pt x="819" y="1075"/>
                    <a:pt x="846" y="1075"/>
                  </a:cubicBezTo>
                  <a:cubicBezTo>
                    <a:pt x="923" y="1075"/>
                    <a:pt x="993" y="1000"/>
                    <a:pt x="968" y="916"/>
                  </a:cubicBezTo>
                  <a:cubicBezTo>
                    <a:pt x="912" y="778"/>
                    <a:pt x="839" y="657"/>
                    <a:pt x="758" y="544"/>
                  </a:cubicBezTo>
                  <a:cubicBezTo>
                    <a:pt x="904" y="463"/>
                    <a:pt x="1041" y="357"/>
                    <a:pt x="1163" y="228"/>
                  </a:cubicBezTo>
                  <a:cubicBezTo>
                    <a:pt x="1202" y="158"/>
                    <a:pt x="1151" y="73"/>
                    <a:pt x="1076" y="73"/>
                  </a:cubicBezTo>
                  <a:cubicBezTo>
                    <a:pt x="1073" y="73"/>
                    <a:pt x="1069" y="74"/>
                    <a:pt x="1066" y="74"/>
                  </a:cubicBezTo>
                  <a:cubicBezTo>
                    <a:pt x="904" y="131"/>
                    <a:pt x="758" y="212"/>
                    <a:pt x="628" y="317"/>
                  </a:cubicBezTo>
                  <a:cubicBezTo>
                    <a:pt x="572" y="220"/>
                    <a:pt x="515" y="131"/>
                    <a:pt x="450" y="42"/>
                  </a:cubicBezTo>
                  <a:cubicBezTo>
                    <a:pt x="427" y="13"/>
                    <a:pt x="396" y="0"/>
                    <a:pt x="366" y="0"/>
                  </a:cubicBezTo>
                  <a:close/>
                </a:path>
              </a:pathLst>
            </a:custGeom>
            <a:solidFill>
              <a:srgbClr val="FFBD39"/>
            </a:solidFill>
            <a:ln w="19050" cap="flat" cmpd="sng">
              <a:solidFill>
                <a:srgbClr val="1916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Google Shape;460;p17"/>
          <p:cNvSpPr/>
          <p:nvPr/>
        </p:nvSpPr>
        <p:spPr>
          <a:xfrm flipH="1">
            <a:off x="8672640" y="2405458"/>
            <a:ext cx="340398" cy="375255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rgbClr val="2C2C75"/>
          </a:solidFill>
          <a:ln w="19050" cap="flat" cmpd="sng">
            <a:solidFill>
              <a:srgbClr val="191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7"/>
          <p:cNvSpPr/>
          <p:nvPr/>
        </p:nvSpPr>
        <p:spPr>
          <a:xfrm flipH="1">
            <a:off x="5126613" y="4559221"/>
            <a:ext cx="544006" cy="934791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rgbClr val="FFBD39"/>
          </a:solidFill>
          <a:ln w="19050" cap="flat" cmpd="sng">
            <a:solidFill>
              <a:srgbClr val="191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7"/>
          <p:cNvSpPr/>
          <p:nvPr/>
        </p:nvSpPr>
        <p:spPr>
          <a:xfrm flipH="1">
            <a:off x="8335415" y="4449438"/>
            <a:ext cx="246230" cy="229772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rgbClr val="FFBD39"/>
          </a:solidFill>
          <a:ln w="19050" cap="flat" cmpd="sng">
            <a:solidFill>
              <a:srgbClr val="1916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7"/>
          <p:cNvSpPr txBox="1"/>
          <p:nvPr/>
        </p:nvSpPr>
        <p:spPr>
          <a:xfrm>
            <a:off x="6830875" y="895543"/>
            <a:ext cx="1469400" cy="379500"/>
          </a:xfrm>
          <a:prstGeom prst="rect">
            <a:avLst/>
          </a:prstGeom>
          <a:solidFill>
            <a:srgbClr val="FF92A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b="1" dirty="0">
                <a:solidFill>
                  <a:srgbClr val="19164B"/>
                </a:solidFill>
                <a:latin typeface="Patrick Hand"/>
                <a:ea typeface="Patrick Hand"/>
                <a:cs typeface="Patrick Hand"/>
                <a:sym typeface="Patrick Hand"/>
              </a:rPr>
              <a:t>МАОУ СОШ №31</a:t>
            </a:r>
            <a:endParaRPr sz="1200" dirty="0">
              <a:solidFill>
                <a:srgbClr val="19164B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F0C424-A187-43FC-AAB9-4392EF73C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456" y="3285613"/>
            <a:ext cx="1737636" cy="15184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9"/>
          <p:cNvSpPr txBox="1">
            <a:spLocks noGrp="1"/>
          </p:cNvSpPr>
          <p:nvPr>
            <p:ph type="title"/>
          </p:nvPr>
        </p:nvSpPr>
        <p:spPr>
          <a:xfrm>
            <a:off x="297713" y="557127"/>
            <a:ext cx="848478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Школьные клубы и объединения  по направлениям «Движения Первых</a:t>
            </a:r>
            <a:r>
              <a:rPr lang="ru-RU" sz="2000" dirty="0"/>
              <a:t>»</a:t>
            </a:r>
            <a:endParaRPr sz="2000" dirty="0"/>
          </a:p>
        </p:txBody>
      </p:sp>
      <p:grpSp>
        <p:nvGrpSpPr>
          <p:cNvPr id="477" name="Google Shape;477;p19"/>
          <p:cNvGrpSpPr/>
          <p:nvPr/>
        </p:nvGrpSpPr>
        <p:grpSpPr>
          <a:xfrm>
            <a:off x="3742661" y="2062716"/>
            <a:ext cx="1648046" cy="1828800"/>
            <a:chOff x="3334784" y="3519868"/>
            <a:chExt cx="357279" cy="357300"/>
          </a:xfrm>
        </p:grpSpPr>
        <p:sp>
          <p:nvSpPr>
            <p:cNvPr id="478" name="Google Shape;478;p19"/>
            <p:cNvSpPr/>
            <p:nvPr/>
          </p:nvSpPr>
          <p:spPr>
            <a:xfrm>
              <a:off x="3351277" y="3524909"/>
              <a:ext cx="324294" cy="226001"/>
            </a:xfrm>
            <a:custGeom>
              <a:avLst/>
              <a:gdLst/>
              <a:ahLst/>
              <a:cxnLst/>
              <a:rect l="l" t="t" r="r" b="b"/>
              <a:pathLst>
                <a:path w="16084" h="11209" extrusionOk="0">
                  <a:moveTo>
                    <a:pt x="1" y="1"/>
                  </a:moveTo>
                  <a:lnTo>
                    <a:pt x="1" y="11209"/>
                  </a:lnTo>
                  <a:lnTo>
                    <a:pt x="16083" y="11209"/>
                  </a:lnTo>
                  <a:lnTo>
                    <a:pt x="16083" y="1"/>
                  </a:lnTo>
                  <a:close/>
                </a:path>
              </a:pathLst>
            </a:custGeom>
            <a:solidFill>
              <a:srgbClr val="B0EF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3339804" y="3750890"/>
              <a:ext cx="347239" cy="28006"/>
            </a:xfrm>
            <a:custGeom>
              <a:avLst/>
              <a:gdLst/>
              <a:ahLst/>
              <a:cxnLst/>
              <a:rect l="l" t="t" r="r" b="b"/>
              <a:pathLst>
                <a:path w="17222" h="1389" extrusionOk="0">
                  <a:moveTo>
                    <a:pt x="0" y="1"/>
                  </a:moveTo>
                  <a:lnTo>
                    <a:pt x="0" y="1388"/>
                  </a:lnTo>
                  <a:lnTo>
                    <a:pt x="17221" y="1388"/>
                  </a:lnTo>
                  <a:lnTo>
                    <a:pt x="17221" y="1"/>
                  </a:lnTo>
                  <a:close/>
                </a:path>
              </a:pathLst>
            </a:custGeom>
            <a:solidFill>
              <a:srgbClr val="FFB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3550704" y="3778876"/>
              <a:ext cx="63169" cy="93272"/>
            </a:xfrm>
            <a:custGeom>
              <a:avLst/>
              <a:gdLst/>
              <a:ahLst/>
              <a:cxnLst/>
              <a:rect l="l" t="t" r="r" b="b"/>
              <a:pathLst>
                <a:path w="3133" h="4626" extrusionOk="0">
                  <a:moveTo>
                    <a:pt x="1" y="0"/>
                  </a:moveTo>
                  <a:lnTo>
                    <a:pt x="1744" y="4626"/>
                  </a:lnTo>
                  <a:lnTo>
                    <a:pt x="3132" y="4626"/>
                  </a:lnTo>
                  <a:lnTo>
                    <a:pt x="1389" y="0"/>
                  </a:lnTo>
                  <a:close/>
                </a:path>
              </a:pathLst>
            </a:custGeom>
            <a:solidFill>
              <a:srgbClr val="FFB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3412974" y="3778876"/>
              <a:ext cx="63149" cy="93272"/>
            </a:xfrm>
            <a:custGeom>
              <a:avLst/>
              <a:gdLst/>
              <a:ahLst/>
              <a:cxnLst/>
              <a:rect l="l" t="t" r="r" b="b"/>
              <a:pathLst>
                <a:path w="3132" h="4626" extrusionOk="0">
                  <a:moveTo>
                    <a:pt x="1708" y="0"/>
                  </a:moveTo>
                  <a:lnTo>
                    <a:pt x="0" y="4626"/>
                  </a:lnTo>
                  <a:lnTo>
                    <a:pt x="1388" y="4626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B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3499068" y="3778876"/>
              <a:ext cx="28711" cy="93272"/>
            </a:xfrm>
            <a:custGeom>
              <a:avLst/>
              <a:gdLst/>
              <a:ahLst/>
              <a:cxnLst/>
              <a:rect l="l" t="t" r="r" b="b"/>
              <a:pathLst>
                <a:path w="1424" h="4626" extrusionOk="0">
                  <a:moveTo>
                    <a:pt x="0" y="0"/>
                  </a:moveTo>
                  <a:lnTo>
                    <a:pt x="0" y="4626"/>
                  </a:lnTo>
                  <a:lnTo>
                    <a:pt x="1423" y="4626"/>
                  </a:lnTo>
                  <a:lnTo>
                    <a:pt x="1423" y="0"/>
                  </a:lnTo>
                  <a:close/>
                </a:path>
              </a:pathLst>
            </a:custGeom>
            <a:solidFill>
              <a:srgbClr val="FFB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3334784" y="3519868"/>
              <a:ext cx="357279" cy="357300"/>
            </a:xfrm>
            <a:custGeom>
              <a:avLst/>
              <a:gdLst/>
              <a:ahLst/>
              <a:cxnLst/>
              <a:rect l="l" t="t" r="r" b="b"/>
              <a:pathLst>
                <a:path w="17720" h="17721" extrusionOk="0">
                  <a:moveTo>
                    <a:pt x="6618" y="13095"/>
                  </a:moveTo>
                  <a:lnTo>
                    <a:pt x="5088" y="17187"/>
                  </a:lnTo>
                  <a:lnTo>
                    <a:pt x="4234" y="17187"/>
                  </a:lnTo>
                  <a:lnTo>
                    <a:pt x="5800" y="13095"/>
                  </a:lnTo>
                  <a:close/>
                  <a:moveTo>
                    <a:pt x="9287" y="13095"/>
                  </a:moveTo>
                  <a:lnTo>
                    <a:pt x="9287" y="17187"/>
                  </a:lnTo>
                  <a:lnTo>
                    <a:pt x="8397" y="17187"/>
                  </a:lnTo>
                  <a:lnTo>
                    <a:pt x="8397" y="13095"/>
                  </a:lnTo>
                  <a:close/>
                  <a:moveTo>
                    <a:pt x="11920" y="13095"/>
                  </a:moveTo>
                  <a:lnTo>
                    <a:pt x="13485" y="17187"/>
                  </a:lnTo>
                  <a:lnTo>
                    <a:pt x="12631" y="17187"/>
                  </a:lnTo>
                  <a:lnTo>
                    <a:pt x="11101" y="13095"/>
                  </a:lnTo>
                  <a:close/>
                  <a:moveTo>
                    <a:pt x="3392" y="0"/>
                  </a:moveTo>
                  <a:cubicBezTo>
                    <a:pt x="3139" y="0"/>
                    <a:pt x="3139" y="537"/>
                    <a:pt x="3392" y="537"/>
                  </a:cubicBezTo>
                  <a:cubicBezTo>
                    <a:pt x="3400" y="537"/>
                    <a:pt x="3408" y="536"/>
                    <a:pt x="3416" y="535"/>
                  </a:cubicBezTo>
                  <a:lnTo>
                    <a:pt x="16652" y="535"/>
                  </a:lnTo>
                  <a:lnTo>
                    <a:pt x="16652" y="11210"/>
                  </a:lnTo>
                  <a:lnTo>
                    <a:pt x="15264" y="11210"/>
                  </a:lnTo>
                  <a:cubicBezTo>
                    <a:pt x="14944" y="11245"/>
                    <a:pt x="14944" y="11672"/>
                    <a:pt x="15264" y="11708"/>
                  </a:cubicBezTo>
                  <a:lnTo>
                    <a:pt x="17221" y="11708"/>
                  </a:lnTo>
                  <a:lnTo>
                    <a:pt x="17221" y="12597"/>
                  </a:lnTo>
                  <a:lnTo>
                    <a:pt x="498" y="12597"/>
                  </a:lnTo>
                  <a:lnTo>
                    <a:pt x="498" y="11708"/>
                  </a:lnTo>
                  <a:lnTo>
                    <a:pt x="14055" y="11708"/>
                  </a:lnTo>
                  <a:cubicBezTo>
                    <a:pt x="14375" y="11672"/>
                    <a:pt x="14375" y="11245"/>
                    <a:pt x="14055" y="11210"/>
                  </a:cubicBezTo>
                  <a:lnTo>
                    <a:pt x="1068" y="11210"/>
                  </a:lnTo>
                  <a:lnTo>
                    <a:pt x="1068" y="535"/>
                  </a:lnTo>
                  <a:lnTo>
                    <a:pt x="2206" y="535"/>
                  </a:lnTo>
                  <a:cubicBezTo>
                    <a:pt x="2526" y="464"/>
                    <a:pt x="2526" y="37"/>
                    <a:pt x="2206" y="2"/>
                  </a:cubicBezTo>
                  <a:lnTo>
                    <a:pt x="819" y="2"/>
                  </a:lnTo>
                  <a:cubicBezTo>
                    <a:pt x="676" y="2"/>
                    <a:pt x="569" y="108"/>
                    <a:pt x="569" y="251"/>
                  </a:cubicBezTo>
                  <a:lnTo>
                    <a:pt x="569" y="11174"/>
                  </a:lnTo>
                  <a:lnTo>
                    <a:pt x="249" y="11174"/>
                  </a:lnTo>
                  <a:cubicBezTo>
                    <a:pt x="107" y="11174"/>
                    <a:pt x="0" y="11316"/>
                    <a:pt x="0" y="11459"/>
                  </a:cubicBezTo>
                  <a:lnTo>
                    <a:pt x="0" y="12846"/>
                  </a:lnTo>
                  <a:cubicBezTo>
                    <a:pt x="0" y="12989"/>
                    <a:pt x="107" y="13095"/>
                    <a:pt x="249" y="13095"/>
                  </a:cubicBezTo>
                  <a:lnTo>
                    <a:pt x="5231" y="13095"/>
                  </a:lnTo>
                  <a:lnTo>
                    <a:pt x="3629" y="17365"/>
                  </a:lnTo>
                  <a:cubicBezTo>
                    <a:pt x="3558" y="17543"/>
                    <a:pt x="3665" y="17721"/>
                    <a:pt x="3843" y="17721"/>
                  </a:cubicBezTo>
                  <a:lnTo>
                    <a:pt x="5266" y="17721"/>
                  </a:lnTo>
                  <a:cubicBezTo>
                    <a:pt x="5373" y="17721"/>
                    <a:pt x="5444" y="17650"/>
                    <a:pt x="5480" y="17543"/>
                  </a:cubicBezTo>
                  <a:lnTo>
                    <a:pt x="7187" y="13095"/>
                  </a:lnTo>
                  <a:lnTo>
                    <a:pt x="7899" y="13095"/>
                  </a:lnTo>
                  <a:lnTo>
                    <a:pt x="7899" y="17472"/>
                  </a:lnTo>
                  <a:cubicBezTo>
                    <a:pt x="7899" y="17614"/>
                    <a:pt x="8006" y="17721"/>
                    <a:pt x="8148" y="17721"/>
                  </a:cubicBezTo>
                  <a:lnTo>
                    <a:pt x="9571" y="17721"/>
                  </a:lnTo>
                  <a:cubicBezTo>
                    <a:pt x="9714" y="17721"/>
                    <a:pt x="9820" y="17614"/>
                    <a:pt x="9820" y="17472"/>
                  </a:cubicBezTo>
                  <a:lnTo>
                    <a:pt x="9820" y="13095"/>
                  </a:lnTo>
                  <a:lnTo>
                    <a:pt x="10532" y="13095"/>
                  </a:lnTo>
                  <a:lnTo>
                    <a:pt x="12204" y="17543"/>
                  </a:lnTo>
                  <a:cubicBezTo>
                    <a:pt x="12276" y="17650"/>
                    <a:pt x="12347" y="17721"/>
                    <a:pt x="12453" y="17721"/>
                  </a:cubicBezTo>
                  <a:lnTo>
                    <a:pt x="13877" y="17721"/>
                  </a:lnTo>
                  <a:cubicBezTo>
                    <a:pt x="14019" y="17721"/>
                    <a:pt x="14126" y="17614"/>
                    <a:pt x="14126" y="17472"/>
                  </a:cubicBezTo>
                  <a:cubicBezTo>
                    <a:pt x="14126" y="17436"/>
                    <a:pt x="14090" y="17401"/>
                    <a:pt x="14090" y="17365"/>
                  </a:cubicBezTo>
                  <a:lnTo>
                    <a:pt x="12489" y="13131"/>
                  </a:lnTo>
                  <a:lnTo>
                    <a:pt x="17470" y="13131"/>
                  </a:lnTo>
                  <a:cubicBezTo>
                    <a:pt x="17613" y="13131"/>
                    <a:pt x="17719" y="12989"/>
                    <a:pt x="17719" y="12846"/>
                  </a:cubicBezTo>
                  <a:lnTo>
                    <a:pt x="17719" y="11459"/>
                  </a:lnTo>
                  <a:cubicBezTo>
                    <a:pt x="17719" y="11316"/>
                    <a:pt x="17613" y="11210"/>
                    <a:pt x="17470" y="11210"/>
                  </a:cubicBezTo>
                  <a:lnTo>
                    <a:pt x="17470" y="11174"/>
                  </a:lnTo>
                  <a:lnTo>
                    <a:pt x="17150" y="11174"/>
                  </a:lnTo>
                  <a:lnTo>
                    <a:pt x="17150" y="251"/>
                  </a:lnTo>
                  <a:cubicBezTo>
                    <a:pt x="17150" y="108"/>
                    <a:pt x="17043" y="2"/>
                    <a:pt x="16901" y="2"/>
                  </a:cubicBezTo>
                  <a:lnTo>
                    <a:pt x="3416" y="2"/>
                  </a:lnTo>
                  <a:cubicBezTo>
                    <a:pt x="3408" y="1"/>
                    <a:pt x="3400" y="0"/>
                    <a:pt x="3392" y="0"/>
                  </a:cubicBezTo>
                  <a:close/>
                </a:path>
              </a:pathLst>
            </a:custGeom>
            <a:solidFill>
              <a:srgbClr val="191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9"/>
            <p:cNvSpPr/>
            <p:nvPr/>
          </p:nvSpPr>
          <p:spPr>
            <a:xfrm>
              <a:off x="3426927" y="3600035"/>
              <a:ext cx="35970" cy="41111"/>
            </a:xfrm>
            <a:custGeom>
              <a:avLst/>
              <a:gdLst/>
              <a:ahLst/>
              <a:cxnLst/>
              <a:rect l="l" t="t" r="r" b="b"/>
              <a:pathLst>
                <a:path w="1784" h="2039" extrusionOk="0">
                  <a:moveTo>
                    <a:pt x="370" y="0"/>
                  </a:moveTo>
                  <a:cubicBezTo>
                    <a:pt x="180" y="0"/>
                    <a:pt x="0" y="210"/>
                    <a:pt x="127" y="438"/>
                  </a:cubicBezTo>
                  <a:lnTo>
                    <a:pt x="554" y="1043"/>
                  </a:lnTo>
                  <a:lnTo>
                    <a:pt x="127" y="1612"/>
                  </a:lnTo>
                  <a:cubicBezTo>
                    <a:pt x="56" y="1754"/>
                    <a:pt x="91" y="1897"/>
                    <a:pt x="198" y="2003"/>
                  </a:cubicBezTo>
                  <a:lnTo>
                    <a:pt x="234" y="2003"/>
                  </a:lnTo>
                  <a:cubicBezTo>
                    <a:pt x="269" y="2003"/>
                    <a:pt x="340" y="2039"/>
                    <a:pt x="376" y="2039"/>
                  </a:cubicBezTo>
                  <a:cubicBezTo>
                    <a:pt x="483" y="2039"/>
                    <a:pt x="554" y="2003"/>
                    <a:pt x="589" y="1932"/>
                  </a:cubicBezTo>
                  <a:lnTo>
                    <a:pt x="910" y="1470"/>
                  </a:lnTo>
                  <a:lnTo>
                    <a:pt x="1230" y="1932"/>
                  </a:lnTo>
                  <a:cubicBezTo>
                    <a:pt x="1265" y="2003"/>
                    <a:pt x="1337" y="2039"/>
                    <a:pt x="1443" y="2039"/>
                  </a:cubicBezTo>
                  <a:cubicBezTo>
                    <a:pt x="1479" y="2039"/>
                    <a:pt x="1550" y="2003"/>
                    <a:pt x="1586" y="2003"/>
                  </a:cubicBezTo>
                  <a:cubicBezTo>
                    <a:pt x="1692" y="1897"/>
                    <a:pt x="1728" y="1754"/>
                    <a:pt x="1657" y="1612"/>
                  </a:cubicBezTo>
                  <a:lnTo>
                    <a:pt x="1230" y="1043"/>
                  </a:lnTo>
                  <a:lnTo>
                    <a:pt x="1657" y="438"/>
                  </a:lnTo>
                  <a:cubicBezTo>
                    <a:pt x="1783" y="210"/>
                    <a:pt x="1604" y="0"/>
                    <a:pt x="1413" y="0"/>
                  </a:cubicBezTo>
                  <a:cubicBezTo>
                    <a:pt x="1336" y="0"/>
                    <a:pt x="1256" y="35"/>
                    <a:pt x="1194" y="118"/>
                  </a:cubicBezTo>
                  <a:lnTo>
                    <a:pt x="910" y="580"/>
                  </a:lnTo>
                  <a:lnTo>
                    <a:pt x="589" y="118"/>
                  </a:lnTo>
                  <a:cubicBezTo>
                    <a:pt x="528" y="35"/>
                    <a:pt x="448" y="0"/>
                    <a:pt x="370" y="0"/>
                  </a:cubicBezTo>
                  <a:close/>
                </a:path>
              </a:pathLst>
            </a:custGeom>
            <a:solidFill>
              <a:srgbClr val="191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9"/>
            <p:cNvSpPr/>
            <p:nvPr/>
          </p:nvSpPr>
          <p:spPr>
            <a:xfrm>
              <a:off x="3496185" y="3600035"/>
              <a:ext cx="34659" cy="41111"/>
            </a:xfrm>
            <a:custGeom>
              <a:avLst/>
              <a:gdLst/>
              <a:ahLst/>
              <a:cxnLst/>
              <a:rect l="l" t="t" r="r" b="b"/>
              <a:pathLst>
                <a:path w="1719" h="2039" extrusionOk="0">
                  <a:moveTo>
                    <a:pt x="1342" y="0"/>
                  </a:moveTo>
                  <a:cubicBezTo>
                    <a:pt x="1266" y="0"/>
                    <a:pt x="1191" y="35"/>
                    <a:pt x="1139" y="118"/>
                  </a:cubicBezTo>
                  <a:lnTo>
                    <a:pt x="819" y="580"/>
                  </a:lnTo>
                  <a:lnTo>
                    <a:pt x="499" y="118"/>
                  </a:lnTo>
                  <a:cubicBezTo>
                    <a:pt x="458" y="55"/>
                    <a:pt x="380" y="17"/>
                    <a:pt x="302" y="17"/>
                  </a:cubicBezTo>
                  <a:cubicBezTo>
                    <a:pt x="245" y="17"/>
                    <a:pt x="188" y="37"/>
                    <a:pt x="143" y="82"/>
                  </a:cubicBezTo>
                  <a:cubicBezTo>
                    <a:pt x="36" y="153"/>
                    <a:pt x="1" y="295"/>
                    <a:pt x="72" y="438"/>
                  </a:cubicBezTo>
                  <a:lnTo>
                    <a:pt x="499" y="1043"/>
                  </a:lnTo>
                  <a:lnTo>
                    <a:pt x="72" y="1612"/>
                  </a:lnTo>
                  <a:cubicBezTo>
                    <a:pt x="1" y="1754"/>
                    <a:pt x="36" y="1897"/>
                    <a:pt x="143" y="2003"/>
                  </a:cubicBezTo>
                  <a:cubicBezTo>
                    <a:pt x="214" y="2003"/>
                    <a:pt x="250" y="2039"/>
                    <a:pt x="321" y="2039"/>
                  </a:cubicBezTo>
                  <a:cubicBezTo>
                    <a:pt x="392" y="2039"/>
                    <a:pt x="463" y="2003"/>
                    <a:pt x="535" y="1932"/>
                  </a:cubicBezTo>
                  <a:lnTo>
                    <a:pt x="1566" y="438"/>
                  </a:lnTo>
                  <a:cubicBezTo>
                    <a:pt x="1718" y="210"/>
                    <a:pt x="1528" y="0"/>
                    <a:pt x="1342" y="0"/>
                  </a:cubicBezTo>
                  <a:close/>
                </a:path>
              </a:pathLst>
            </a:custGeom>
            <a:solidFill>
              <a:srgbClr val="191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9"/>
            <p:cNvSpPr/>
            <p:nvPr/>
          </p:nvSpPr>
          <p:spPr>
            <a:xfrm>
              <a:off x="3461747" y="3604551"/>
              <a:ext cx="35184" cy="31393"/>
            </a:xfrm>
            <a:custGeom>
              <a:avLst/>
              <a:gdLst/>
              <a:ahLst/>
              <a:cxnLst/>
              <a:rect l="l" t="t" r="r" b="b"/>
              <a:pathLst>
                <a:path w="1745" h="1557" extrusionOk="0">
                  <a:moveTo>
                    <a:pt x="855" y="0"/>
                  </a:moveTo>
                  <a:lnTo>
                    <a:pt x="855" y="36"/>
                  </a:lnTo>
                  <a:cubicBezTo>
                    <a:pt x="840" y="32"/>
                    <a:pt x="825" y="30"/>
                    <a:pt x="811" y="30"/>
                  </a:cubicBezTo>
                  <a:cubicBezTo>
                    <a:pt x="691" y="30"/>
                    <a:pt x="606" y="158"/>
                    <a:pt x="606" y="285"/>
                  </a:cubicBezTo>
                  <a:lnTo>
                    <a:pt x="606" y="534"/>
                  </a:lnTo>
                  <a:lnTo>
                    <a:pt x="321" y="534"/>
                  </a:lnTo>
                  <a:cubicBezTo>
                    <a:pt x="1" y="534"/>
                    <a:pt x="1" y="1068"/>
                    <a:pt x="321" y="1068"/>
                  </a:cubicBezTo>
                  <a:lnTo>
                    <a:pt x="606" y="1068"/>
                  </a:lnTo>
                  <a:lnTo>
                    <a:pt x="606" y="1317"/>
                  </a:lnTo>
                  <a:cubicBezTo>
                    <a:pt x="624" y="1477"/>
                    <a:pt x="739" y="1557"/>
                    <a:pt x="859" y="1557"/>
                  </a:cubicBezTo>
                  <a:cubicBezTo>
                    <a:pt x="979" y="1557"/>
                    <a:pt x="1104" y="1477"/>
                    <a:pt x="1140" y="1317"/>
                  </a:cubicBezTo>
                  <a:lnTo>
                    <a:pt x="1140" y="1068"/>
                  </a:lnTo>
                  <a:lnTo>
                    <a:pt x="1389" y="1068"/>
                  </a:lnTo>
                  <a:cubicBezTo>
                    <a:pt x="1744" y="1068"/>
                    <a:pt x="1744" y="534"/>
                    <a:pt x="1389" y="534"/>
                  </a:cubicBezTo>
                  <a:lnTo>
                    <a:pt x="1140" y="534"/>
                  </a:lnTo>
                  <a:lnTo>
                    <a:pt x="1140" y="285"/>
                  </a:lnTo>
                  <a:cubicBezTo>
                    <a:pt x="1140" y="107"/>
                    <a:pt x="997" y="0"/>
                    <a:pt x="855" y="0"/>
                  </a:cubicBezTo>
                  <a:close/>
                </a:path>
              </a:pathLst>
            </a:custGeom>
            <a:solidFill>
              <a:srgbClr val="191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9"/>
            <p:cNvSpPr/>
            <p:nvPr/>
          </p:nvSpPr>
          <p:spPr>
            <a:xfrm>
              <a:off x="3560039" y="3624633"/>
              <a:ext cx="24417" cy="10787"/>
            </a:xfrm>
            <a:custGeom>
              <a:avLst/>
              <a:gdLst/>
              <a:ahLst/>
              <a:cxnLst/>
              <a:rect l="l" t="t" r="r" b="b"/>
              <a:pathLst>
                <a:path w="1211" h="535" extrusionOk="0">
                  <a:moveTo>
                    <a:pt x="250" y="1"/>
                  </a:moveTo>
                  <a:cubicBezTo>
                    <a:pt x="107" y="1"/>
                    <a:pt x="1" y="107"/>
                    <a:pt x="1" y="250"/>
                  </a:cubicBezTo>
                  <a:cubicBezTo>
                    <a:pt x="1" y="392"/>
                    <a:pt x="107" y="534"/>
                    <a:pt x="250" y="534"/>
                  </a:cubicBezTo>
                  <a:lnTo>
                    <a:pt x="961" y="534"/>
                  </a:lnTo>
                  <a:cubicBezTo>
                    <a:pt x="1104" y="534"/>
                    <a:pt x="1210" y="392"/>
                    <a:pt x="1210" y="250"/>
                  </a:cubicBezTo>
                  <a:cubicBezTo>
                    <a:pt x="1210" y="107"/>
                    <a:pt x="1104" y="1"/>
                    <a:pt x="961" y="1"/>
                  </a:cubicBezTo>
                  <a:close/>
                </a:path>
              </a:pathLst>
            </a:custGeom>
            <a:solidFill>
              <a:srgbClr val="191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3560039" y="3605982"/>
              <a:ext cx="24417" cy="10787"/>
            </a:xfrm>
            <a:custGeom>
              <a:avLst/>
              <a:gdLst/>
              <a:ahLst/>
              <a:cxnLst/>
              <a:rect l="l" t="t" r="r" b="b"/>
              <a:pathLst>
                <a:path w="1211" h="535" extrusionOk="0">
                  <a:moveTo>
                    <a:pt x="250" y="0"/>
                  </a:moveTo>
                  <a:cubicBezTo>
                    <a:pt x="107" y="0"/>
                    <a:pt x="1" y="143"/>
                    <a:pt x="1" y="285"/>
                  </a:cubicBezTo>
                  <a:cubicBezTo>
                    <a:pt x="1" y="427"/>
                    <a:pt x="107" y="534"/>
                    <a:pt x="250" y="534"/>
                  </a:cubicBezTo>
                  <a:lnTo>
                    <a:pt x="961" y="534"/>
                  </a:lnTo>
                  <a:cubicBezTo>
                    <a:pt x="1104" y="534"/>
                    <a:pt x="1210" y="427"/>
                    <a:pt x="1210" y="285"/>
                  </a:cubicBezTo>
                  <a:cubicBezTo>
                    <a:pt x="1210" y="143"/>
                    <a:pt x="1104" y="0"/>
                    <a:pt x="961" y="0"/>
                  </a:cubicBezTo>
                  <a:close/>
                </a:path>
              </a:pathLst>
            </a:custGeom>
            <a:solidFill>
              <a:srgbClr val="191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9"/>
            <p:cNvSpPr/>
            <p:nvPr/>
          </p:nvSpPr>
          <p:spPr>
            <a:xfrm>
              <a:off x="3399344" y="3591445"/>
              <a:ext cx="25122" cy="58310"/>
            </a:xfrm>
            <a:custGeom>
              <a:avLst/>
              <a:gdLst/>
              <a:ahLst/>
              <a:cxnLst/>
              <a:rect l="l" t="t" r="r" b="b"/>
              <a:pathLst>
                <a:path w="1246" h="2892" extrusionOk="0">
                  <a:moveTo>
                    <a:pt x="948" y="1"/>
                  </a:moveTo>
                  <a:cubicBezTo>
                    <a:pt x="881" y="1"/>
                    <a:pt x="819" y="28"/>
                    <a:pt x="783" y="81"/>
                  </a:cubicBezTo>
                  <a:cubicBezTo>
                    <a:pt x="0" y="828"/>
                    <a:pt x="0" y="2073"/>
                    <a:pt x="783" y="2821"/>
                  </a:cubicBezTo>
                  <a:cubicBezTo>
                    <a:pt x="819" y="2856"/>
                    <a:pt x="890" y="2892"/>
                    <a:pt x="961" y="2892"/>
                  </a:cubicBezTo>
                  <a:cubicBezTo>
                    <a:pt x="1032" y="2892"/>
                    <a:pt x="1103" y="2856"/>
                    <a:pt x="1139" y="2821"/>
                  </a:cubicBezTo>
                  <a:cubicBezTo>
                    <a:pt x="1246" y="2714"/>
                    <a:pt x="1246" y="2572"/>
                    <a:pt x="1139" y="2465"/>
                  </a:cubicBezTo>
                  <a:cubicBezTo>
                    <a:pt x="570" y="1896"/>
                    <a:pt x="570" y="1006"/>
                    <a:pt x="1139" y="437"/>
                  </a:cubicBezTo>
                  <a:cubicBezTo>
                    <a:pt x="1246" y="330"/>
                    <a:pt x="1246" y="188"/>
                    <a:pt x="1139" y="81"/>
                  </a:cubicBezTo>
                  <a:cubicBezTo>
                    <a:pt x="1086" y="28"/>
                    <a:pt x="1014" y="1"/>
                    <a:pt x="948" y="1"/>
                  </a:cubicBezTo>
                  <a:close/>
                </a:path>
              </a:pathLst>
            </a:custGeom>
            <a:solidFill>
              <a:srgbClr val="191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9"/>
            <p:cNvSpPr/>
            <p:nvPr/>
          </p:nvSpPr>
          <p:spPr>
            <a:xfrm>
              <a:off x="3532054" y="3591445"/>
              <a:ext cx="24417" cy="58310"/>
            </a:xfrm>
            <a:custGeom>
              <a:avLst/>
              <a:gdLst/>
              <a:ahLst/>
              <a:cxnLst/>
              <a:rect l="l" t="t" r="r" b="b"/>
              <a:pathLst>
                <a:path w="1211" h="2892" extrusionOk="0">
                  <a:moveTo>
                    <a:pt x="272" y="1"/>
                  </a:moveTo>
                  <a:cubicBezTo>
                    <a:pt x="205" y="1"/>
                    <a:pt x="143" y="28"/>
                    <a:pt x="108" y="81"/>
                  </a:cubicBezTo>
                  <a:cubicBezTo>
                    <a:pt x="1" y="188"/>
                    <a:pt x="1" y="330"/>
                    <a:pt x="108" y="437"/>
                  </a:cubicBezTo>
                  <a:cubicBezTo>
                    <a:pt x="641" y="1006"/>
                    <a:pt x="641" y="1896"/>
                    <a:pt x="108" y="2465"/>
                  </a:cubicBezTo>
                  <a:cubicBezTo>
                    <a:pt x="1" y="2572"/>
                    <a:pt x="1" y="2714"/>
                    <a:pt x="108" y="2821"/>
                  </a:cubicBezTo>
                  <a:cubicBezTo>
                    <a:pt x="143" y="2856"/>
                    <a:pt x="214" y="2892"/>
                    <a:pt x="286" y="2892"/>
                  </a:cubicBezTo>
                  <a:cubicBezTo>
                    <a:pt x="357" y="2892"/>
                    <a:pt x="428" y="2856"/>
                    <a:pt x="463" y="2821"/>
                  </a:cubicBezTo>
                  <a:cubicBezTo>
                    <a:pt x="1211" y="2073"/>
                    <a:pt x="1211" y="828"/>
                    <a:pt x="463" y="81"/>
                  </a:cubicBezTo>
                  <a:cubicBezTo>
                    <a:pt x="410" y="28"/>
                    <a:pt x="339" y="1"/>
                    <a:pt x="272" y="1"/>
                  </a:cubicBezTo>
                  <a:close/>
                </a:path>
              </a:pathLst>
            </a:custGeom>
            <a:solidFill>
              <a:srgbClr val="191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9"/>
            <p:cNvSpPr/>
            <p:nvPr/>
          </p:nvSpPr>
          <p:spPr>
            <a:xfrm>
              <a:off x="3591614" y="3600962"/>
              <a:ext cx="31574" cy="40184"/>
            </a:xfrm>
            <a:custGeom>
              <a:avLst/>
              <a:gdLst/>
              <a:ahLst/>
              <a:cxnLst/>
              <a:rect l="l" t="t" r="r" b="b"/>
              <a:pathLst>
                <a:path w="1566" h="1993" extrusionOk="0">
                  <a:moveTo>
                    <a:pt x="783" y="498"/>
                  </a:moveTo>
                  <a:cubicBezTo>
                    <a:pt x="925" y="498"/>
                    <a:pt x="1032" y="605"/>
                    <a:pt x="1032" y="783"/>
                  </a:cubicBezTo>
                  <a:lnTo>
                    <a:pt x="1032" y="1210"/>
                  </a:lnTo>
                  <a:cubicBezTo>
                    <a:pt x="1032" y="1352"/>
                    <a:pt x="925" y="1459"/>
                    <a:pt x="783" y="1459"/>
                  </a:cubicBezTo>
                  <a:cubicBezTo>
                    <a:pt x="641" y="1459"/>
                    <a:pt x="534" y="1352"/>
                    <a:pt x="534" y="1210"/>
                  </a:cubicBezTo>
                  <a:lnTo>
                    <a:pt x="534" y="783"/>
                  </a:lnTo>
                  <a:cubicBezTo>
                    <a:pt x="534" y="605"/>
                    <a:pt x="641" y="498"/>
                    <a:pt x="783" y="498"/>
                  </a:cubicBezTo>
                  <a:close/>
                  <a:moveTo>
                    <a:pt x="783" y="0"/>
                  </a:moveTo>
                  <a:cubicBezTo>
                    <a:pt x="356" y="0"/>
                    <a:pt x="0" y="321"/>
                    <a:pt x="0" y="783"/>
                  </a:cubicBezTo>
                  <a:lnTo>
                    <a:pt x="0" y="1210"/>
                  </a:lnTo>
                  <a:cubicBezTo>
                    <a:pt x="0" y="1637"/>
                    <a:pt x="356" y="1993"/>
                    <a:pt x="783" y="1993"/>
                  </a:cubicBezTo>
                  <a:cubicBezTo>
                    <a:pt x="1210" y="1993"/>
                    <a:pt x="1566" y="1637"/>
                    <a:pt x="1566" y="1210"/>
                  </a:cubicBezTo>
                  <a:lnTo>
                    <a:pt x="1566" y="783"/>
                  </a:lnTo>
                  <a:cubicBezTo>
                    <a:pt x="1566" y="321"/>
                    <a:pt x="1210" y="0"/>
                    <a:pt x="783" y="0"/>
                  </a:cubicBezTo>
                  <a:close/>
                </a:path>
              </a:pathLst>
            </a:custGeom>
            <a:solidFill>
              <a:srgbClr val="191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3406522" y="3662841"/>
              <a:ext cx="214509" cy="21534"/>
            </a:xfrm>
            <a:custGeom>
              <a:avLst/>
              <a:gdLst/>
              <a:ahLst/>
              <a:cxnLst/>
              <a:rect l="l" t="t" r="r" b="b"/>
              <a:pathLst>
                <a:path w="10639" h="1068" extrusionOk="0">
                  <a:moveTo>
                    <a:pt x="5280" y="0"/>
                  </a:moveTo>
                  <a:cubicBezTo>
                    <a:pt x="3585" y="0"/>
                    <a:pt x="1886" y="187"/>
                    <a:pt x="214" y="561"/>
                  </a:cubicBezTo>
                  <a:cubicBezTo>
                    <a:pt x="107" y="596"/>
                    <a:pt x="0" y="738"/>
                    <a:pt x="71" y="881"/>
                  </a:cubicBezTo>
                  <a:cubicBezTo>
                    <a:pt x="101" y="999"/>
                    <a:pt x="204" y="1068"/>
                    <a:pt x="319" y="1068"/>
                  </a:cubicBezTo>
                  <a:cubicBezTo>
                    <a:pt x="343" y="1068"/>
                    <a:pt x="367" y="1065"/>
                    <a:pt x="392" y="1059"/>
                  </a:cubicBezTo>
                  <a:cubicBezTo>
                    <a:pt x="2011" y="703"/>
                    <a:pt x="3656" y="525"/>
                    <a:pt x="5297" y="525"/>
                  </a:cubicBezTo>
                  <a:cubicBezTo>
                    <a:pt x="6939" y="525"/>
                    <a:pt x="8575" y="703"/>
                    <a:pt x="10176" y="1059"/>
                  </a:cubicBezTo>
                  <a:lnTo>
                    <a:pt x="10248" y="1059"/>
                  </a:lnTo>
                  <a:cubicBezTo>
                    <a:pt x="10568" y="1059"/>
                    <a:pt x="10639" y="632"/>
                    <a:pt x="10319" y="561"/>
                  </a:cubicBezTo>
                  <a:cubicBezTo>
                    <a:pt x="8664" y="187"/>
                    <a:pt x="6974" y="0"/>
                    <a:pt x="5280" y="0"/>
                  </a:cubicBezTo>
                  <a:close/>
                </a:path>
              </a:pathLst>
            </a:custGeom>
            <a:solidFill>
              <a:srgbClr val="191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19"/>
          <p:cNvGrpSpPr/>
          <p:nvPr/>
        </p:nvGrpSpPr>
        <p:grpSpPr>
          <a:xfrm>
            <a:off x="740599" y="1441981"/>
            <a:ext cx="2117700" cy="829375"/>
            <a:chOff x="740599" y="1441981"/>
            <a:chExt cx="2117700" cy="829375"/>
          </a:xfrm>
        </p:grpSpPr>
        <p:sp>
          <p:nvSpPr>
            <p:cNvPr id="494" name="Google Shape;494;p19"/>
            <p:cNvSpPr txBox="1"/>
            <p:nvPr/>
          </p:nvSpPr>
          <p:spPr>
            <a:xfrm>
              <a:off x="740599" y="1441981"/>
              <a:ext cx="2117700" cy="4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rgbClr val="002060"/>
                  </a:solidFill>
                </a:rPr>
                <a:t>Патриотизм и историческая память</a:t>
              </a:r>
              <a:endParaRPr sz="1600" b="1" dirty="0">
                <a:solidFill>
                  <a:srgbClr val="002060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495" name="Google Shape;495;p19"/>
            <p:cNvSpPr txBox="1"/>
            <p:nvPr/>
          </p:nvSpPr>
          <p:spPr>
            <a:xfrm>
              <a:off x="740599" y="1698656"/>
              <a:ext cx="21177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>
                  <a:solidFill>
                    <a:srgbClr val="002060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ЮНАРМИЯ и «Юные спасатели»</a:t>
              </a:r>
              <a:endParaRPr sz="1500" dirty="0">
                <a:solidFill>
                  <a:srgbClr val="002060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496" name="Google Shape;496;p19"/>
          <p:cNvSpPr/>
          <p:nvPr/>
        </p:nvSpPr>
        <p:spPr>
          <a:xfrm>
            <a:off x="3008806" y="1559969"/>
            <a:ext cx="593400" cy="593400"/>
          </a:xfrm>
          <a:prstGeom prst="ellipse">
            <a:avLst/>
          </a:prstGeom>
          <a:solidFill>
            <a:srgbClr val="FF92AF"/>
          </a:solidFill>
          <a:ln w="28575" cap="flat" cmpd="sng">
            <a:solidFill>
              <a:srgbClr val="2C2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01</a:t>
            </a:r>
            <a:endParaRPr sz="18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497" name="Google Shape;497;p19"/>
          <p:cNvGrpSpPr/>
          <p:nvPr/>
        </p:nvGrpSpPr>
        <p:grpSpPr>
          <a:xfrm>
            <a:off x="6285701" y="1441981"/>
            <a:ext cx="2117700" cy="829375"/>
            <a:chOff x="6285701" y="1441981"/>
            <a:chExt cx="2117700" cy="829375"/>
          </a:xfrm>
        </p:grpSpPr>
        <p:sp>
          <p:nvSpPr>
            <p:cNvPr id="498" name="Google Shape;498;p19"/>
            <p:cNvSpPr txBox="1"/>
            <p:nvPr/>
          </p:nvSpPr>
          <p:spPr>
            <a:xfrm>
              <a:off x="6285701" y="1441981"/>
              <a:ext cx="2117700" cy="4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Дипломатия и международные отношения</a:t>
              </a:r>
              <a:endParaRPr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499" name="Google Shape;499;p19"/>
            <p:cNvSpPr txBox="1"/>
            <p:nvPr/>
          </p:nvSpPr>
          <p:spPr>
            <a:xfrm>
              <a:off x="6285701" y="1698656"/>
              <a:ext cx="21177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>
                  <a:solidFill>
                    <a:schemeClr val="dk2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Клуб ЮНЕСКО «Академия добра»</a:t>
              </a:r>
              <a:endParaRPr sz="1500" dirty="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00" name="Google Shape;500;p19"/>
          <p:cNvSpPr/>
          <p:nvPr/>
        </p:nvSpPr>
        <p:spPr>
          <a:xfrm>
            <a:off x="5541794" y="1559969"/>
            <a:ext cx="593400" cy="593400"/>
          </a:xfrm>
          <a:prstGeom prst="ellipse">
            <a:avLst/>
          </a:prstGeom>
          <a:solidFill>
            <a:srgbClr val="FF92AF"/>
          </a:solidFill>
          <a:ln w="28575" cap="flat" cmpd="sng">
            <a:solidFill>
              <a:srgbClr val="2C2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02</a:t>
            </a:r>
            <a:endParaRPr sz="18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501" name="Google Shape;501;p19"/>
          <p:cNvGrpSpPr/>
          <p:nvPr/>
        </p:nvGrpSpPr>
        <p:grpSpPr>
          <a:xfrm>
            <a:off x="740599" y="2543882"/>
            <a:ext cx="2117700" cy="829418"/>
            <a:chOff x="740599" y="2543882"/>
            <a:chExt cx="2117700" cy="829418"/>
          </a:xfrm>
        </p:grpSpPr>
        <p:sp>
          <p:nvSpPr>
            <p:cNvPr id="502" name="Google Shape;502;p19"/>
            <p:cNvSpPr txBox="1"/>
            <p:nvPr/>
          </p:nvSpPr>
          <p:spPr>
            <a:xfrm>
              <a:off x="740599" y="2543882"/>
              <a:ext cx="2117700" cy="4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 err="1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Волонтерство</a:t>
              </a:r>
              <a:r>
                <a:rPr lang="ru-RU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 и добровольчество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03" name="Google Shape;503;p19"/>
            <p:cNvSpPr txBox="1"/>
            <p:nvPr/>
          </p:nvSpPr>
          <p:spPr>
            <a:xfrm>
              <a:off x="740599" y="2800600"/>
              <a:ext cx="21177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>
                  <a:solidFill>
                    <a:schemeClr val="dk2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Волонтерский отряд</a:t>
              </a:r>
              <a:endParaRPr sz="1500" dirty="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>
            <a:off x="3008806" y="2661887"/>
            <a:ext cx="593400" cy="593400"/>
          </a:xfrm>
          <a:prstGeom prst="ellipse">
            <a:avLst/>
          </a:prstGeom>
          <a:solidFill>
            <a:srgbClr val="FF92AF"/>
          </a:solidFill>
          <a:ln w="28575" cap="flat" cmpd="sng">
            <a:solidFill>
              <a:srgbClr val="2C2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03</a:t>
            </a:r>
            <a:endParaRPr sz="18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505" name="Google Shape;505;p19"/>
          <p:cNvGrpSpPr/>
          <p:nvPr/>
        </p:nvGrpSpPr>
        <p:grpSpPr>
          <a:xfrm>
            <a:off x="6285701" y="2543882"/>
            <a:ext cx="2117700" cy="829418"/>
            <a:chOff x="6285701" y="2543882"/>
            <a:chExt cx="2117700" cy="829418"/>
          </a:xfrm>
        </p:grpSpPr>
        <p:sp>
          <p:nvSpPr>
            <p:cNvPr id="506" name="Google Shape;506;p19"/>
            <p:cNvSpPr txBox="1"/>
            <p:nvPr/>
          </p:nvSpPr>
          <p:spPr>
            <a:xfrm>
              <a:off x="6285701" y="2543882"/>
              <a:ext cx="2117700" cy="4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Медиа и коммуникации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07" name="Google Shape;507;p19"/>
            <p:cNvSpPr txBox="1"/>
            <p:nvPr/>
          </p:nvSpPr>
          <p:spPr>
            <a:xfrm>
              <a:off x="6285701" y="2800600"/>
              <a:ext cx="21177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>
                  <a:solidFill>
                    <a:schemeClr val="dk2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Медиацентр 31 Высота</a:t>
              </a:r>
              <a:endParaRPr sz="1500" dirty="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08" name="Google Shape;508;p19"/>
          <p:cNvSpPr/>
          <p:nvPr/>
        </p:nvSpPr>
        <p:spPr>
          <a:xfrm>
            <a:off x="5541794" y="2661887"/>
            <a:ext cx="593400" cy="593400"/>
          </a:xfrm>
          <a:prstGeom prst="ellipse">
            <a:avLst/>
          </a:prstGeom>
          <a:solidFill>
            <a:srgbClr val="FF92AF"/>
          </a:solidFill>
          <a:ln w="28575" cap="flat" cmpd="sng">
            <a:solidFill>
              <a:srgbClr val="2C2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04</a:t>
            </a:r>
            <a:endParaRPr sz="18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509" name="Google Shape;509;p19"/>
          <p:cNvGrpSpPr/>
          <p:nvPr/>
        </p:nvGrpSpPr>
        <p:grpSpPr>
          <a:xfrm>
            <a:off x="740599" y="3645825"/>
            <a:ext cx="2117700" cy="816279"/>
            <a:chOff x="740599" y="3645825"/>
            <a:chExt cx="2117700" cy="816279"/>
          </a:xfrm>
        </p:grpSpPr>
        <p:sp>
          <p:nvSpPr>
            <p:cNvPr id="510" name="Google Shape;510;p19"/>
            <p:cNvSpPr txBox="1"/>
            <p:nvPr/>
          </p:nvSpPr>
          <p:spPr>
            <a:xfrm>
              <a:off x="740599" y="3645825"/>
              <a:ext cx="2117700" cy="4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Экология и охрана природы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11" name="Google Shape;511;p19"/>
            <p:cNvSpPr txBox="1"/>
            <p:nvPr/>
          </p:nvSpPr>
          <p:spPr>
            <a:xfrm>
              <a:off x="740599" y="3903504"/>
              <a:ext cx="2117700" cy="55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 err="1">
                  <a:solidFill>
                    <a:schemeClr val="dk2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Экожурналистика</a:t>
              </a:r>
              <a:endParaRPr sz="1500" dirty="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12" name="Google Shape;512;p19"/>
          <p:cNvSpPr/>
          <p:nvPr/>
        </p:nvSpPr>
        <p:spPr>
          <a:xfrm>
            <a:off x="3008806" y="3757265"/>
            <a:ext cx="593400" cy="593400"/>
          </a:xfrm>
          <a:prstGeom prst="ellipse">
            <a:avLst/>
          </a:prstGeom>
          <a:solidFill>
            <a:srgbClr val="FF92AF"/>
          </a:solidFill>
          <a:ln w="28575" cap="flat" cmpd="sng">
            <a:solidFill>
              <a:srgbClr val="2C2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05</a:t>
            </a:r>
            <a:endParaRPr sz="18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513" name="Google Shape;513;p19"/>
          <p:cNvGrpSpPr/>
          <p:nvPr/>
        </p:nvGrpSpPr>
        <p:grpSpPr>
          <a:xfrm>
            <a:off x="6285701" y="3645825"/>
            <a:ext cx="2117700" cy="816279"/>
            <a:chOff x="6285701" y="3645825"/>
            <a:chExt cx="2117700" cy="816279"/>
          </a:xfrm>
        </p:grpSpPr>
        <p:sp>
          <p:nvSpPr>
            <p:cNvPr id="514" name="Google Shape;514;p19"/>
            <p:cNvSpPr txBox="1"/>
            <p:nvPr/>
          </p:nvSpPr>
          <p:spPr>
            <a:xfrm>
              <a:off x="6285701" y="3645825"/>
              <a:ext cx="2117700" cy="4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Здоровый образ жизни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15" name="Google Shape;515;p19"/>
            <p:cNvSpPr txBox="1"/>
            <p:nvPr/>
          </p:nvSpPr>
          <p:spPr>
            <a:xfrm>
              <a:off x="6285701" y="3903504"/>
              <a:ext cx="2117700" cy="55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>
                  <a:solidFill>
                    <a:schemeClr val="dk2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Спортивные секции</a:t>
              </a:r>
              <a:endParaRPr sz="1500" dirty="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16" name="Google Shape;516;p19"/>
          <p:cNvSpPr/>
          <p:nvPr/>
        </p:nvSpPr>
        <p:spPr>
          <a:xfrm>
            <a:off x="5541794" y="3757265"/>
            <a:ext cx="593400" cy="593400"/>
          </a:xfrm>
          <a:prstGeom prst="ellipse">
            <a:avLst/>
          </a:prstGeom>
          <a:solidFill>
            <a:srgbClr val="FF92AF"/>
          </a:solidFill>
          <a:ln w="28575" cap="flat" cmpd="sng">
            <a:solidFill>
              <a:srgbClr val="2C2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06</a:t>
            </a:r>
            <a:endParaRPr sz="18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26CC67D6-322E-4669-9411-8F373093F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0" b="16874"/>
          <a:stretch/>
        </p:blipFill>
        <p:spPr bwMode="auto">
          <a:xfrm>
            <a:off x="3989868" y="2275367"/>
            <a:ext cx="1221659" cy="8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0"/>
          <p:cNvSpPr txBox="1">
            <a:spLocks noGrp="1"/>
          </p:cNvSpPr>
          <p:nvPr>
            <p:ph type="title"/>
          </p:nvPr>
        </p:nvSpPr>
        <p:spPr>
          <a:xfrm>
            <a:off x="720000" y="557127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ru-RU" sz="3600" dirty="0"/>
              <a:t>Наиболее значимые мероприятия</a:t>
            </a:r>
            <a:endParaRPr sz="3600" dirty="0"/>
          </a:p>
        </p:txBody>
      </p:sp>
      <p:sp>
        <p:nvSpPr>
          <p:cNvPr id="522" name="Google Shape;522;p20"/>
          <p:cNvSpPr/>
          <p:nvPr/>
        </p:nvSpPr>
        <p:spPr>
          <a:xfrm>
            <a:off x="838331" y="1450038"/>
            <a:ext cx="593400" cy="593400"/>
          </a:xfrm>
          <a:prstGeom prst="ellipse">
            <a:avLst/>
          </a:prstGeom>
          <a:solidFill>
            <a:srgbClr val="FF92AF"/>
          </a:solidFill>
          <a:ln w="28575" cap="flat" cmpd="sng">
            <a:solidFill>
              <a:srgbClr val="2C2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01</a:t>
            </a:r>
            <a:endParaRPr sz="18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523" name="Google Shape;523;p20"/>
          <p:cNvGrpSpPr/>
          <p:nvPr/>
        </p:nvGrpSpPr>
        <p:grpSpPr>
          <a:xfrm>
            <a:off x="1755050" y="1504338"/>
            <a:ext cx="3701990" cy="484812"/>
            <a:chOff x="1755050" y="1504338"/>
            <a:chExt cx="3701990" cy="484812"/>
          </a:xfrm>
        </p:grpSpPr>
        <p:sp>
          <p:nvSpPr>
            <p:cNvPr id="524" name="Google Shape;524;p20"/>
            <p:cNvSpPr txBox="1"/>
            <p:nvPr/>
          </p:nvSpPr>
          <p:spPr>
            <a:xfrm>
              <a:off x="1755050" y="1504350"/>
              <a:ext cx="15786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ЮНАРМИЯ</a:t>
              </a:r>
              <a:r>
                <a:rPr lang="ru-RU" sz="22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 </a:t>
              </a:r>
              <a:endParaRPr sz="22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25" name="Google Shape;525;p20"/>
            <p:cNvSpPr txBox="1"/>
            <p:nvPr/>
          </p:nvSpPr>
          <p:spPr>
            <a:xfrm>
              <a:off x="3339340" y="1504338"/>
              <a:ext cx="21177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>
                  <a:solidFill>
                    <a:schemeClr val="dk2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Открытие парты героя           </a:t>
              </a:r>
              <a:endParaRPr sz="1500" dirty="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30" name="Google Shape;530;p20"/>
          <p:cNvSpPr/>
          <p:nvPr/>
        </p:nvSpPr>
        <p:spPr>
          <a:xfrm>
            <a:off x="838331" y="3147222"/>
            <a:ext cx="593400" cy="593400"/>
          </a:xfrm>
          <a:prstGeom prst="ellipse">
            <a:avLst/>
          </a:prstGeom>
          <a:solidFill>
            <a:srgbClr val="FF92AF"/>
          </a:solidFill>
          <a:ln w="28575" cap="flat" cmpd="sng">
            <a:solidFill>
              <a:srgbClr val="2C2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03</a:t>
            </a:r>
            <a:endParaRPr sz="18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531" name="Google Shape;531;p20"/>
          <p:cNvGrpSpPr/>
          <p:nvPr/>
        </p:nvGrpSpPr>
        <p:grpSpPr>
          <a:xfrm>
            <a:off x="1477926" y="3169635"/>
            <a:ext cx="3989747" cy="1005784"/>
            <a:chOff x="1456661" y="3201534"/>
            <a:chExt cx="3989747" cy="1005784"/>
          </a:xfrm>
        </p:grpSpPr>
        <p:sp>
          <p:nvSpPr>
            <p:cNvPr id="532" name="Google Shape;532;p20"/>
            <p:cNvSpPr txBox="1"/>
            <p:nvPr/>
          </p:nvSpPr>
          <p:spPr>
            <a:xfrm>
              <a:off x="1456661" y="3201534"/>
              <a:ext cx="1876989" cy="4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Волонтерский отряд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33" name="Google Shape;533;p20"/>
            <p:cNvSpPr txBox="1"/>
            <p:nvPr/>
          </p:nvSpPr>
          <p:spPr>
            <a:xfrm>
              <a:off x="3075226" y="3710281"/>
              <a:ext cx="2371182" cy="4970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>
                  <a:solidFill>
                    <a:schemeClr val="dk2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Благотворительные акции «Подари чудо детям», «Новый год в новые регионы» , «Почта добра» и «Внуки по переписке» и « Ярмарка зимних чудес»</a:t>
              </a:r>
              <a:endParaRPr sz="1500" dirty="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534" name="Google Shape;534;p20"/>
          <p:cNvSpPr/>
          <p:nvPr/>
        </p:nvSpPr>
        <p:spPr>
          <a:xfrm>
            <a:off x="838331" y="2298630"/>
            <a:ext cx="593400" cy="593400"/>
          </a:xfrm>
          <a:prstGeom prst="ellipse">
            <a:avLst/>
          </a:prstGeom>
          <a:solidFill>
            <a:srgbClr val="FF92AF"/>
          </a:solidFill>
          <a:ln w="28575" cap="flat" cmpd="sng">
            <a:solidFill>
              <a:srgbClr val="2C2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02</a:t>
            </a:r>
            <a:endParaRPr sz="1800" b="1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grpSp>
        <p:nvGrpSpPr>
          <p:cNvPr id="535" name="Google Shape;535;p20"/>
          <p:cNvGrpSpPr/>
          <p:nvPr/>
        </p:nvGrpSpPr>
        <p:grpSpPr>
          <a:xfrm>
            <a:off x="1755050" y="2352930"/>
            <a:ext cx="3701990" cy="484812"/>
            <a:chOff x="1755050" y="2352930"/>
            <a:chExt cx="3701990" cy="484812"/>
          </a:xfrm>
        </p:grpSpPr>
        <p:sp>
          <p:nvSpPr>
            <p:cNvPr id="536" name="Google Shape;536;p20"/>
            <p:cNvSpPr txBox="1"/>
            <p:nvPr/>
          </p:nvSpPr>
          <p:spPr>
            <a:xfrm>
              <a:off x="1755050" y="2352942"/>
              <a:ext cx="15786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1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Клуб ЮНЕСКО</a:t>
              </a:r>
              <a:endParaRPr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537" name="Google Shape;537;p20"/>
            <p:cNvSpPr txBox="1"/>
            <p:nvPr/>
          </p:nvSpPr>
          <p:spPr>
            <a:xfrm>
              <a:off x="3339340" y="2352930"/>
              <a:ext cx="21177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500" dirty="0">
                  <a:solidFill>
                    <a:schemeClr val="dk2"/>
                  </a:solidFill>
                  <a:latin typeface="Barlow Medium"/>
                  <a:ea typeface="Barlow Medium"/>
                  <a:cs typeface="Barlow Medium"/>
                  <a:sym typeface="Barlow Medium"/>
                </a:rPr>
                <a:t>Межрегиональный телемост к дню герба России  </a:t>
              </a:r>
              <a:endParaRPr sz="1500" dirty="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AEA461-AD0C-4A71-8AC7-15519BE9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172" y="1329069"/>
            <a:ext cx="808074" cy="80807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9FE15CA-739C-4166-8CBC-B8C7397B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38" y="2264735"/>
            <a:ext cx="1929766" cy="108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7CF3E1-62D3-4ACE-9C33-04803FC64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16899" y="2286000"/>
            <a:ext cx="1063256" cy="106325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ADA2A04-0543-40ED-B27C-1BB78879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036" y="1158948"/>
            <a:ext cx="182753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4F4D7D-092B-4E7A-B4CB-D227B247B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687" y="3596986"/>
            <a:ext cx="1179368" cy="11793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30D31B-12E5-45F4-8517-CB357C041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4554" y="3484418"/>
            <a:ext cx="1804078" cy="1262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1"/>
          <p:cNvSpPr txBox="1">
            <a:spLocks noGrp="1"/>
          </p:cNvSpPr>
          <p:nvPr>
            <p:ph type="title"/>
          </p:nvPr>
        </p:nvSpPr>
        <p:spPr>
          <a:xfrm>
            <a:off x="659218" y="520995"/>
            <a:ext cx="7764781" cy="946298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/>
              <a:t>Наставничество по программе «Орлята России»-16 наставников прошедших обучение , получивших сертификаты и с успехом взаимодействующих с подшефными классами</a:t>
            </a:r>
            <a:endParaRPr sz="18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6C7A1E-A1A8-45D2-ADD8-408F46081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9" y="1456660"/>
            <a:ext cx="1896915" cy="252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590;p22">
            <a:extLst>
              <a:ext uri="{FF2B5EF4-FFF2-40B4-BE49-F238E27FC236}">
                <a16:creationId xmlns:a16="http://schemas.microsoft.com/office/drawing/2014/main" id="{BDD2776A-BFE1-4AE5-933C-20FD6DE2ECBE}"/>
              </a:ext>
            </a:extLst>
          </p:cNvPr>
          <p:cNvSpPr txBox="1"/>
          <p:nvPr/>
        </p:nvSpPr>
        <p:spPr>
          <a:xfrm>
            <a:off x="871870" y="4146698"/>
            <a:ext cx="7378995" cy="233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Мастер класс к Дню героя Отечества для воспитанников  ДОУ и учащихся начальной школы </a:t>
            </a:r>
            <a:endParaRPr sz="22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261E7A-48ED-479D-8F28-D0ECDBCA7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042" y="1543934"/>
            <a:ext cx="1822487" cy="24299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FDB7E0-58EF-40A7-96CC-7B3FC1B99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537" y="1573617"/>
            <a:ext cx="1784276" cy="23790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4C1BAE-68C4-49C3-AA0C-906EC132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9286" y="1475508"/>
            <a:ext cx="1610591" cy="1610591"/>
          </a:xfrm>
          <a:prstGeom prst="rect">
            <a:avLst/>
          </a:prstGeom>
        </p:spPr>
      </p:pic>
      <p:sp>
        <p:nvSpPr>
          <p:cNvPr id="44" name="Google Shape;598;p23">
            <a:extLst>
              <a:ext uri="{FF2B5EF4-FFF2-40B4-BE49-F238E27FC236}">
                <a16:creationId xmlns:a16="http://schemas.microsoft.com/office/drawing/2014/main" id="{E91EBD3B-EB41-461D-AF41-22EA526D744E}"/>
              </a:ext>
            </a:extLst>
          </p:cNvPr>
          <p:cNvSpPr txBox="1"/>
          <p:nvPr/>
        </p:nvSpPr>
        <p:spPr>
          <a:xfrm>
            <a:off x="6650182" y="2791691"/>
            <a:ext cx="1916236" cy="139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Один из отчетов о реализации программы</a:t>
            </a:r>
            <a:endParaRPr sz="16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3"/>
          <p:cNvSpPr txBox="1">
            <a:spLocks noGrp="1"/>
          </p:cNvSpPr>
          <p:nvPr>
            <p:ph type="title"/>
          </p:nvPr>
        </p:nvSpPr>
        <p:spPr>
          <a:xfrm>
            <a:off x="720000" y="557127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Благотворительная деятельность</a:t>
            </a:r>
            <a:endParaRPr dirty="0"/>
          </a:p>
        </p:txBody>
      </p:sp>
      <p:sp>
        <p:nvSpPr>
          <p:cNvPr id="598" name="Google Shape;598;p23"/>
          <p:cNvSpPr txBox="1"/>
          <p:nvPr/>
        </p:nvSpPr>
        <p:spPr>
          <a:xfrm>
            <a:off x="588818" y="1302327"/>
            <a:ext cx="2244438" cy="66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Акция по сбору кормов для бездомных животных «Четыре с хвостиком»</a:t>
            </a:r>
            <a:endParaRPr sz="12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1E7D58C-0D8C-42F8-89C0-5D8E23619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96" y="1905000"/>
            <a:ext cx="2663536" cy="266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598;p23">
            <a:extLst>
              <a:ext uri="{FF2B5EF4-FFF2-40B4-BE49-F238E27FC236}">
                <a16:creationId xmlns:a16="http://schemas.microsoft.com/office/drawing/2014/main" id="{74BAE1FF-3B00-4F98-9CBA-6729B1211CA9}"/>
              </a:ext>
            </a:extLst>
          </p:cNvPr>
          <p:cNvSpPr txBox="1"/>
          <p:nvPr/>
        </p:nvSpPr>
        <p:spPr>
          <a:xfrm>
            <a:off x="4274126" y="1343891"/>
            <a:ext cx="4017819" cy="61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rPr>
              <a:t>Акции «Почта добра» и «Внуки по переписке» </a:t>
            </a:r>
            <a:endParaRPr sz="12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01846CC3-248D-4001-8F39-744B778D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07" y="1872095"/>
            <a:ext cx="1887248" cy="251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B5592E-5B33-4429-9414-023015C0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8" y="2005445"/>
            <a:ext cx="2999509" cy="224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2"/>
          <p:cNvSpPr txBox="1">
            <a:spLocks noGrp="1"/>
          </p:cNvSpPr>
          <p:nvPr>
            <p:ph type="title"/>
          </p:nvPr>
        </p:nvSpPr>
        <p:spPr>
          <a:xfrm>
            <a:off x="720000" y="557127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Конкурс «Классные штучки из мусорной кучки»</a:t>
            </a:r>
            <a:br>
              <a:rPr lang="ru-RU" dirty="0"/>
            </a:br>
            <a:endParaRPr dirty="0"/>
          </a:p>
        </p:txBody>
      </p:sp>
      <p:sp>
        <p:nvSpPr>
          <p:cNvPr id="590" name="Google Shape;590;p22"/>
          <p:cNvSpPr txBox="1"/>
          <p:nvPr/>
        </p:nvSpPr>
        <p:spPr>
          <a:xfrm>
            <a:off x="896697" y="2776050"/>
            <a:ext cx="1823100" cy="16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B049513-ADCE-4299-BB40-E3ABCF3A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58" y="1872094"/>
            <a:ext cx="2523259" cy="252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523FBBA-C587-4FF2-AFC0-8D2BB7BD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12" y="1865165"/>
            <a:ext cx="2523261" cy="252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E3ECE90-8E48-4E86-8AE7-B5BCDFC4E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14" y="1891144"/>
            <a:ext cx="2424547" cy="242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637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43"/>
          <p:cNvSpPr txBox="1">
            <a:spLocks noGrp="1"/>
          </p:cNvSpPr>
          <p:nvPr>
            <p:ph type="title"/>
          </p:nvPr>
        </p:nvSpPr>
        <p:spPr>
          <a:xfrm>
            <a:off x="720000" y="557127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Участие во Всероссийской акции «Спасибо маме» </a:t>
            </a:r>
            <a:endParaRPr sz="24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6AB5BFD-6968-4CA2-98D1-87A2AD59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3" y="1347933"/>
            <a:ext cx="2403765" cy="320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7B147C9-545D-4B85-8C97-64275C5D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61" y="1378527"/>
            <a:ext cx="2268247" cy="30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AE8BE5-178C-44FE-88D2-92E807308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382" y="1489718"/>
            <a:ext cx="2555240" cy="22163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2"/>
          <p:cNvSpPr txBox="1">
            <a:spLocks noGrp="1"/>
          </p:cNvSpPr>
          <p:nvPr>
            <p:ph type="title"/>
          </p:nvPr>
        </p:nvSpPr>
        <p:spPr>
          <a:xfrm>
            <a:off x="720000" y="557127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Взаимодействие совета и медиа «Спортивный вызов Первых»</a:t>
            </a:r>
            <a:br>
              <a:rPr lang="ru-RU" dirty="0"/>
            </a:br>
            <a:endParaRPr dirty="0"/>
          </a:p>
        </p:txBody>
      </p:sp>
      <p:sp>
        <p:nvSpPr>
          <p:cNvPr id="590" name="Google Shape;590;p22"/>
          <p:cNvSpPr txBox="1"/>
          <p:nvPr/>
        </p:nvSpPr>
        <p:spPr>
          <a:xfrm>
            <a:off x="896697" y="2776050"/>
            <a:ext cx="1823100" cy="16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dk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B89649-1EA7-4E8E-B3DB-357FF858F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31" y="1801090"/>
            <a:ext cx="2641023" cy="26410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F303BF-5AC9-44C3-AA43-5A25840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324" y="1835726"/>
            <a:ext cx="1691208" cy="27120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h Subject for Elementary - 5th Grade: Fractions I Infographics by Slidesgo">
  <a:themeElements>
    <a:clrScheme name="Simple Light">
      <a:dk1>
        <a:srgbClr val="2C2C75"/>
      </a:dk1>
      <a:lt1>
        <a:srgbClr val="AEB4FF"/>
      </a:lt1>
      <a:dk2>
        <a:srgbClr val="19164B"/>
      </a:dk2>
      <a:lt2>
        <a:srgbClr val="FFBD39"/>
      </a:lt2>
      <a:accent1>
        <a:srgbClr val="FF92AF"/>
      </a:accent1>
      <a:accent2>
        <a:srgbClr val="B0EFDE"/>
      </a:accent2>
      <a:accent3>
        <a:srgbClr val="FAFAFA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227</Words>
  <Application>Microsoft Office PowerPoint</Application>
  <PresentationFormat>Экран (16:9)</PresentationFormat>
  <Paragraphs>40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Barlow Medium</vt:lpstr>
      <vt:lpstr>Patrick Hand</vt:lpstr>
      <vt:lpstr>Arial</vt:lpstr>
      <vt:lpstr>Math Subject for Elementary - 5th Grade: Fractions I Infographics by Slidesgo</vt:lpstr>
      <vt:lpstr>Деятельность Совета "Движение Первых" и Медиацентра   Представляем обзор наших ключевых инициатив, мероприятий и достижений за прошедшие месяцы. </vt:lpstr>
      <vt:lpstr>Школьные клубы и объединения  по направлениям «Движения Первых»</vt:lpstr>
      <vt:lpstr>Наиболее значимые мероприятия</vt:lpstr>
      <vt:lpstr>Наставничество по программе «Орлята России»-16 наставников прошедших обучение , получивших сертификаты и с успехом взаимодействующих с подшефными классами</vt:lpstr>
      <vt:lpstr>Благотворительная деятельность</vt:lpstr>
      <vt:lpstr>Конкурс «Классные штучки из мусорной кучки» </vt:lpstr>
      <vt:lpstr>Участие во Всероссийской акции «Спасибо маме» </vt:lpstr>
      <vt:lpstr>Взаимодействие совета и медиа «Спортивный вызов Первых»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Совета "Движение Первых" и Медиацентра   Представляем обзор наших ключевых инициатив, мероприятий и достижений за прошедшие месяцы.</dc:title>
  <dc:creator>Дарья</dc:creator>
  <cp:lastModifiedBy>Дарья</cp:lastModifiedBy>
  <cp:revision>10</cp:revision>
  <dcterms:modified xsi:type="dcterms:W3CDTF">2025-12-28T11:40:13Z</dcterms:modified>
</cp:coreProperties>
</file>