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МИНИСТЕРСТВО ПРОСВЕЩЕНИЯ РОССИЙСКОЙ ФЕДЕРАЦИИ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ДЕПАРТАМЕНТ ОБРАЗОВАНИЯ АДМИНИСТРАЦИИ ГОРОДА ЕКАТЕРИНБУРГА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-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средняя общеобразовательная школа 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31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714488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Д.И.Мамин-Сибиряк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«Сказка про храброго Зайца — длинные уши,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косые глаза, короткий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хвост»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(история создания мультфильма)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3714752"/>
            <a:ext cx="45005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Выполнили: Таисия В.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Александр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Арина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Айсылу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Василиса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Оласюк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А.В. воспитатель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Тимофеева К.А. учитель-логопед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 descr="https://i.ytimg.com/vi/UH6SdfBgB8I/maxresdefault.jpg?sqp=-oaymwEmCIAKENAF8quKqQMa8AEB-AHUBoAC4AOKAgwIABABGF8gVChlMA8=&amp;rs=AOn4CLAXTmkR-5A9ZG8TJuf90hD5O5RcQQ"/>
          <p:cNvPicPr>
            <a:picLocks noChangeAspect="1" noChangeArrowheads="1"/>
          </p:cNvPicPr>
          <p:nvPr/>
        </p:nvPicPr>
        <p:blipFill>
          <a:blip r:embed="rId2"/>
          <a:srcRect l="3997" t="7360" r="47956" b="7222"/>
          <a:stretch>
            <a:fillRect/>
          </a:stretch>
        </p:blipFill>
        <p:spPr bwMode="auto">
          <a:xfrm>
            <a:off x="714348" y="3214686"/>
            <a:ext cx="342902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ebmg.ru/wp-content/uploads/2021/06/138-2.jpg"/>
          <p:cNvPicPr>
            <a:picLocks noChangeAspect="1" noChangeArrowheads="1"/>
          </p:cNvPicPr>
          <p:nvPr/>
        </p:nvPicPr>
        <p:blipFill>
          <a:blip r:embed="rId2"/>
          <a:srcRect t="17843" b="19111"/>
          <a:stretch>
            <a:fillRect/>
          </a:stretch>
        </p:blipFill>
        <p:spPr bwMode="auto">
          <a:xfrm>
            <a:off x="500034" y="1142984"/>
            <a:ext cx="8007343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7654" y="2000240"/>
            <a:ext cx="47863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условий для развития творческих способностей посредством песочной мультипликации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https://avatars.mds.yandex.net/i?id=abb6b9f6500b7c953da5e964c1c4a2ee_l-585591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52216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7154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: познакомить детей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 различными направлениями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мультипликации; расширить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знания детей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 профессиях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мультипликации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Воспитательные: воспитывать художественный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вкус; воспитание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честности, взаимовыручки.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Развивающие: развитие сенсорно-моторной сферы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работе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 песком; развитие произвольного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внимания, фантазии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речевого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дыхания, интонационной выразительности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57298"/>
            <a:ext cx="44291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нашем проекте мы решили соединить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два наиболее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актуальных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интересных направления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интересующих детей — это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мультипликация и песочная анимация.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Песок — уникальный материал в развитии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сенсорно-моторной сферы ребенка.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песком — это всегда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увлекательный процесс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благоприятно сказывающийся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только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сфере, но и на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эмоциональной. Песочная анимация —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эффективная форма работы с детьми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наряду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традиционными способами обучения.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Ее важность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процессе коррекционной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 отмечена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многими специалистами.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C:\Users\Admin\Desktop\Чудеса анимации\IMG-20240201-WA00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498" y="1643050"/>
            <a:ext cx="4762502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0011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1 этап: выбор сюжета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1643050"/>
            <a:ext cx="42862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 из занятий по развитию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речи было посвящено авторским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сказкам. Детям рассказали, чем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они отличаются от народных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сказок. После прочтения «Сказки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 храброго Зайца» Д.Н.Мамина-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Сибиряка, детям было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предложено ее инсценировать, 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затем создать мультфильм по ее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сюжету.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C:\Users\Admin\Desktop\Чудеса анимации\IMG-20240201-WA0073.jpg"/>
          <p:cNvPicPr>
            <a:picLocks noChangeAspect="1" noChangeArrowheads="1"/>
          </p:cNvPicPr>
          <p:nvPr/>
        </p:nvPicPr>
        <p:blipFill>
          <a:blip r:embed="rId2"/>
          <a:srcRect l="15277" r="1389" b="28125"/>
          <a:stretch>
            <a:fillRect/>
          </a:stretch>
        </p:blipFill>
        <p:spPr bwMode="auto">
          <a:xfrm>
            <a:off x="214282" y="1142984"/>
            <a:ext cx="4286294" cy="492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2 этап: знакомство детей с песком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3438" y="2428868"/>
            <a:ext cx="42148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втором этапе воспитанники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познакомились с различными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приемами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получения изображений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песочном фоне: пальцами,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кулачком, ладонью, а также с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использованием других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предметов: кисточек, деревянных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плашек.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C:\Users\Admin\Desktop\Чудеса анимации\IMG-20240201-WA0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3929090" cy="2643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C:\Users\Admin\Desktop\Чудеса анимации\IMG-20240201-WA0074.jpg"/>
          <p:cNvPicPr>
            <a:picLocks noChangeAspect="1" noChangeArrowheads="1"/>
          </p:cNvPicPr>
          <p:nvPr/>
        </p:nvPicPr>
        <p:blipFill>
          <a:blip r:embed="rId3"/>
          <a:srcRect t="19791" b="16666"/>
          <a:stretch>
            <a:fillRect/>
          </a:stretch>
        </p:blipFill>
        <p:spPr bwMode="auto">
          <a:xfrm>
            <a:off x="428596" y="4071942"/>
            <a:ext cx="392909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Admin\Desktop\Чудеса анимации\IMG-20240201-WA0077.jpg"/>
          <p:cNvPicPr>
            <a:picLocks noChangeAspect="1" noChangeArrowheads="1"/>
          </p:cNvPicPr>
          <p:nvPr/>
        </p:nvPicPr>
        <p:blipFill>
          <a:blip r:embed="rId2" cstate="print"/>
          <a:srcRect t="9375"/>
          <a:stretch>
            <a:fillRect/>
          </a:stretch>
        </p:blipFill>
        <p:spPr bwMode="auto">
          <a:xfrm>
            <a:off x="4857752" y="3643314"/>
            <a:ext cx="2542179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0" y="21429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3 этап: создание картин на песке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298" y="1214422"/>
            <a:ext cx="407196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На этом этапе дети создают</a:t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эскизы (будущие кадры</a:t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мультфильма).Они рисуют</a:t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героев из сказки, обдумывают</a:t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их расположение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Прорисовывают пейзаж,</a:t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другие важные детали.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dmin\Desktop\Чудеса анимации\IMG-20240201-WA0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786190"/>
            <a:ext cx="2143140" cy="2857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Admin\Desktop\Чудеса анимации\IMG-20240201-WA0079.jpg"/>
          <p:cNvPicPr>
            <a:picLocks noChangeAspect="1" noChangeArrowheads="1"/>
          </p:cNvPicPr>
          <p:nvPr/>
        </p:nvPicPr>
        <p:blipFill>
          <a:blip r:embed="rId2"/>
          <a:srcRect l="12500" t="15625" r="15277" b="6250"/>
          <a:stretch>
            <a:fillRect/>
          </a:stretch>
        </p:blipFill>
        <p:spPr bwMode="auto">
          <a:xfrm>
            <a:off x="714348" y="1500174"/>
            <a:ext cx="2872760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0" y="357166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4 этап: озвучивание и монтаж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4744" y="1142984"/>
            <a:ext cx="49292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того, как весь мультфильм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нарисован, фото монтируются в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приложении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Inshot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Педагог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показывает детям процесс монтажа 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наложения звука на готовый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материал. Дети учатся интонационно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передавать настроение действующих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лиц, голосом обозначать наиболее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напряженные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моменты повествования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Admin\Desktop\Чудеса анимации\IMG-20240201-WA0078.jpg"/>
          <p:cNvPicPr>
            <a:picLocks noChangeAspect="1" noChangeArrowheads="1"/>
          </p:cNvPicPr>
          <p:nvPr/>
        </p:nvPicPr>
        <p:blipFill>
          <a:blip r:embed="rId3" cstate="print"/>
          <a:srcRect t="26042" b="3125"/>
          <a:stretch>
            <a:fillRect/>
          </a:stretch>
        </p:blipFill>
        <p:spPr bwMode="auto">
          <a:xfrm>
            <a:off x="4572000" y="4024272"/>
            <a:ext cx="3000396" cy="2833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5 этап: просмотр и обсуждение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3438" y="1000108"/>
            <a:ext cx="42148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заключительном этапе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организуется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просмот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мультфильма с детьми — создателями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затем и с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детьми других групп. После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просмотра дети описывают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свои впечатления от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проделанной работы, делятся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эмоциями от просмотра.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C:\Users\Admin\Desktop\Чудеса анимации\IMG-20240201-WA0081.jpg"/>
          <p:cNvPicPr>
            <a:picLocks noChangeAspect="1" noChangeArrowheads="1"/>
          </p:cNvPicPr>
          <p:nvPr/>
        </p:nvPicPr>
        <p:blipFill>
          <a:blip r:embed="rId2"/>
          <a:srcRect t="9523" r="4286"/>
          <a:stretch>
            <a:fillRect/>
          </a:stretch>
        </p:blipFill>
        <p:spPr bwMode="auto">
          <a:xfrm>
            <a:off x="3857620" y="3643314"/>
            <a:ext cx="4286280" cy="3038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C:\Users\Admin\Desktop\Чудеса анимации\IMG-20240201-WA0080.jpg"/>
          <p:cNvPicPr>
            <a:picLocks noChangeAspect="1" noChangeArrowheads="1"/>
          </p:cNvPicPr>
          <p:nvPr/>
        </p:nvPicPr>
        <p:blipFill>
          <a:blip r:embed="rId3"/>
          <a:srcRect l="23611" t="19791" r="15278" b="15625"/>
          <a:stretch>
            <a:fillRect/>
          </a:stretch>
        </p:blipFill>
        <p:spPr bwMode="auto">
          <a:xfrm>
            <a:off x="500034" y="928670"/>
            <a:ext cx="3143272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</TotalTime>
  <Words>98</Words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2024-02-01T14:38:47Z</dcterms:created>
  <dcterms:modified xsi:type="dcterms:W3CDTF">2024-02-01T16:07:10Z</dcterms:modified>
</cp:coreProperties>
</file>